
<file path=[Content_Types].xml><?xml version="1.0" encoding="utf-8"?>
<Types xmlns="http://schemas.openxmlformats.org/package/2006/content-types">
  <Default Extension="emf" ContentType="image/x-emf"/>
  <Default Extension="gif" ContentType="image/gi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32"/>
  </p:notesMasterIdLst>
  <p:sldIdLst>
    <p:sldId id="282" r:id="rId2"/>
    <p:sldId id="296" r:id="rId3"/>
    <p:sldId id="269" r:id="rId4"/>
    <p:sldId id="297" r:id="rId5"/>
    <p:sldId id="310" r:id="rId6"/>
    <p:sldId id="298" r:id="rId7"/>
    <p:sldId id="268" r:id="rId8"/>
    <p:sldId id="312" r:id="rId9"/>
    <p:sldId id="311" r:id="rId10"/>
    <p:sldId id="299" r:id="rId11"/>
    <p:sldId id="285" r:id="rId12"/>
    <p:sldId id="300" r:id="rId13"/>
    <p:sldId id="286" r:id="rId14"/>
    <p:sldId id="288" r:id="rId15"/>
    <p:sldId id="301" r:id="rId16"/>
    <p:sldId id="302" r:id="rId17"/>
    <p:sldId id="289" r:id="rId18"/>
    <p:sldId id="287" r:id="rId19"/>
    <p:sldId id="303" r:id="rId20"/>
    <p:sldId id="304" r:id="rId21"/>
    <p:sldId id="290" r:id="rId22"/>
    <p:sldId id="291" r:id="rId23"/>
    <p:sldId id="305" r:id="rId24"/>
    <p:sldId id="306" r:id="rId25"/>
    <p:sldId id="292" r:id="rId26"/>
    <p:sldId id="294" r:id="rId27"/>
    <p:sldId id="307" r:id="rId28"/>
    <p:sldId id="295" r:id="rId29"/>
    <p:sldId id="308" r:id="rId30"/>
    <p:sldId id="309" r:id="rId31"/>
  </p:sldIdLst>
  <p:sldSz cx="9144000" cy="6858000" type="screen4x3"/>
  <p:notesSz cx="6858000" cy="9144000"/>
  <p:defaultText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53" d="100"/>
          <a:sy n="53" d="100"/>
        </p:scale>
        <p:origin x="78" y="312"/>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ço Reservado para Cabeçalho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pt-BR"/>
          </a:p>
        </p:txBody>
      </p:sp>
      <p:sp>
        <p:nvSpPr>
          <p:cNvPr id="3" name="Espaço Reservado para Data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97C0E2E-116F-42CE-969E-229037643265}" type="datetimeFigureOut">
              <a:rPr lang="pt-BR" smtClean="0"/>
              <a:pPr/>
              <a:t>17/04/2019</a:t>
            </a:fld>
            <a:endParaRPr lang="pt-BR"/>
          </a:p>
        </p:txBody>
      </p:sp>
      <p:sp>
        <p:nvSpPr>
          <p:cNvPr id="4" name="Espaço Reservado para Imagem de Slide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pt-BR"/>
          </a:p>
        </p:txBody>
      </p:sp>
      <p:sp>
        <p:nvSpPr>
          <p:cNvPr id="5" name="Espaço Reservado para Anotações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pt-BR"/>
              <a:t>Clique para editar os estilos do texto mestre</a:t>
            </a:r>
          </a:p>
          <a:p>
            <a:pPr lvl="1"/>
            <a:r>
              <a:rPr lang="pt-BR"/>
              <a:t>Segundo nível</a:t>
            </a:r>
          </a:p>
          <a:p>
            <a:pPr lvl="2"/>
            <a:r>
              <a:rPr lang="pt-BR"/>
              <a:t>Terceiro nível</a:t>
            </a:r>
          </a:p>
          <a:p>
            <a:pPr lvl="3"/>
            <a:r>
              <a:rPr lang="pt-BR"/>
              <a:t>Quarto nível</a:t>
            </a:r>
          </a:p>
          <a:p>
            <a:pPr lvl="4"/>
            <a:r>
              <a:rPr lang="pt-BR"/>
              <a:t>Quinto nível</a:t>
            </a:r>
          </a:p>
        </p:txBody>
      </p:sp>
      <p:sp>
        <p:nvSpPr>
          <p:cNvPr id="6" name="Espaço Reservado para Rodapé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pt-BR"/>
          </a:p>
        </p:txBody>
      </p:sp>
      <p:sp>
        <p:nvSpPr>
          <p:cNvPr id="7" name="Espaço Reservado para Número de Slide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7518361-2295-406B-B58F-E27C6CCB8DD6}" type="slidenum">
              <a:rPr lang="pt-BR" smtClean="0"/>
              <a:pPr/>
              <a:t>‹Nº›</a:t>
            </a:fld>
            <a:endParaRPr lang="pt-BR"/>
          </a:p>
        </p:txBody>
      </p:sp>
    </p:spTree>
    <p:extLst>
      <p:ext uri="{BB962C8B-B14F-4D97-AF65-F5344CB8AC3E}">
        <p14:creationId xmlns:p14="http://schemas.microsoft.com/office/powerpoint/2010/main" val="96586216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normAutofit/>
          </a:bodyPr>
          <a:lstStyle/>
          <a:p>
            <a:endParaRPr lang="pt-BR" dirty="0"/>
          </a:p>
        </p:txBody>
      </p:sp>
      <p:sp>
        <p:nvSpPr>
          <p:cNvPr id="4" name="Espaço Reservado para Número de Slide 3"/>
          <p:cNvSpPr>
            <a:spLocks noGrp="1"/>
          </p:cNvSpPr>
          <p:nvPr>
            <p:ph type="sldNum" sz="quarter" idx="10"/>
          </p:nvPr>
        </p:nvSpPr>
        <p:spPr/>
        <p:txBody>
          <a:bodyPr/>
          <a:lstStyle/>
          <a:p>
            <a:fld id="{37518361-2295-406B-B58F-E27C6CCB8DD6}" type="slidenum">
              <a:rPr lang="pt-BR" smtClean="0"/>
              <a:pPr/>
              <a:t>2</a:t>
            </a:fld>
            <a:endParaRPr lang="pt-BR"/>
          </a:p>
        </p:txBody>
      </p:sp>
    </p:spTree>
    <p:extLst>
      <p:ext uri="{BB962C8B-B14F-4D97-AF65-F5344CB8AC3E}">
        <p14:creationId xmlns:p14="http://schemas.microsoft.com/office/powerpoint/2010/main" val="5644778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Slide de título">
    <p:spTree>
      <p:nvGrpSpPr>
        <p:cNvPr id="1" name=""/>
        <p:cNvGrpSpPr/>
        <p:nvPr/>
      </p:nvGrpSpPr>
      <p:grpSpPr>
        <a:xfrm>
          <a:off x="0" y="0"/>
          <a:ext cx="0" cy="0"/>
          <a:chOff x="0" y="0"/>
          <a:chExt cx="0" cy="0"/>
        </a:xfrm>
      </p:grpSpPr>
      <p:sp>
        <p:nvSpPr>
          <p:cNvPr id="4" name="Text Box 2"/>
          <p:cNvSpPr txBox="1">
            <a:spLocks noChangeArrowheads="1"/>
          </p:cNvSpPr>
          <p:nvPr/>
        </p:nvSpPr>
        <p:spPr bwMode="black">
          <a:xfrm>
            <a:off x="3505200" y="6019800"/>
            <a:ext cx="2209800" cy="661988"/>
          </a:xfrm>
          <a:prstGeom prst="rect">
            <a:avLst/>
          </a:prstGeom>
          <a:noFill/>
          <a:ln w="9525">
            <a:noFill/>
            <a:miter lim="800000"/>
            <a:headEnd/>
            <a:tailEnd/>
          </a:ln>
          <a:effectLst/>
        </p:spPr>
        <p:txBody>
          <a:bodyPr>
            <a:spAutoFit/>
          </a:bodyPr>
          <a:lstStyle/>
          <a:p>
            <a:pPr algn="ctr">
              <a:spcBef>
                <a:spcPct val="50000"/>
              </a:spcBef>
              <a:buFontTx/>
              <a:buNone/>
              <a:defRPr/>
            </a:pPr>
            <a:r>
              <a:rPr lang="en-GB">
                <a:solidFill>
                  <a:srgbClr val="FFFFFF"/>
                </a:solidFill>
                <a:latin typeface="Arial" charset="0"/>
              </a:rPr>
              <a:t>IAEA</a:t>
            </a:r>
          </a:p>
          <a:p>
            <a:pPr algn="ctr">
              <a:spcBef>
                <a:spcPct val="50000"/>
              </a:spcBef>
              <a:buFontTx/>
              <a:buNone/>
              <a:defRPr/>
            </a:pPr>
            <a:r>
              <a:rPr lang="en-GB" sz="900">
                <a:solidFill>
                  <a:srgbClr val="FFFFFF"/>
                </a:solidFill>
                <a:latin typeface="Arial" charset="0"/>
              </a:rPr>
              <a:t>International Atomic Energy Agency</a:t>
            </a:r>
          </a:p>
        </p:txBody>
      </p:sp>
      <p:pic>
        <p:nvPicPr>
          <p:cNvPr id="5" name="Picture 3" descr="IAEAlogo_Black"/>
          <p:cNvPicPr>
            <a:picLocks noChangeAspect="1" noChangeArrowheads="1"/>
          </p:cNvPicPr>
          <p:nvPr/>
        </p:nvPicPr>
        <p:blipFill>
          <a:blip r:embed="rId2"/>
          <a:srcRect/>
          <a:stretch>
            <a:fillRect/>
          </a:stretch>
        </p:blipFill>
        <p:spPr bwMode="black">
          <a:xfrm>
            <a:off x="4114800" y="5105400"/>
            <a:ext cx="1050925" cy="914400"/>
          </a:xfrm>
          <a:prstGeom prst="rect">
            <a:avLst/>
          </a:prstGeom>
          <a:noFill/>
          <a:ln w="9525">
            <a:noFill/>
            <a:miter lim="800000"/>
            <a:headEnd/>
            <a:tailEnd/>
          </a:ln>
        </p:spPr>
      </p:pic>
      <p:pic>
        <p:nvPicPr>
          <p:cNvPr id="6" name="Picture 4"/>
          <p:cNvPicPr>
            <a:picLocks noChangeAspect="1" noChangeArrowheads="1"/>
          </p:cNvPicPr>
          <p:nvPr/>
        </p:nvPicPr>
        <p:blipFill>
          <a:blip r:embed="rId3"/>
          <a:srcRect/>
          <a:stretch>
            <a:fillRect/>
          </a:stretch>
        </p:blipFill>
        <p:spPr bwMode="hidden">
          <a:xfrm>
            <a:off x="0" y="0"/>
            <a:ext cx="9144000" cy="6861175"/>
          </a:xfrm>
          <a:prstGeom prst="rect">
            <a:avLst/>
          </a:prstGeom>
          <a:noFill/>
          <a:ln w="9525">
            <a:noFill/>
            <a:miter lim="800000"/>
            <a:headEnd/>
            <a:tailEnd/>
          </a:ln>
        </p:spPr>
      </p:pic>
      <p:sp>
        <p:nvSpPr>
          <p:cNvPr id="277509" name="Rectangle 5"/>
          <p:cNvSpPr>
            <a:spLocks noGrp="1" noChangeArrowheads="1"/>
          </p:cNvSpPr>
          <p:nvPr>
            <p:ph type="ctrTitle"/>
          </p:nvPr>
        </p:nvSpPr>
        <p:spPr bwMode="gray">
          <a:xfrm>
            <a:off x="0" y="1000125"/>
            <a:ext cx="9144000" cy="1771650"/>
          </a:xfrm>
        </p:spPr>
        <p:txBody>
          <a:bodyPr/>
          <a:lstStyle>
            <a:lvl1pPr algn="ctr">
              <a:defRPr/>
            </a:lvl1pPr>
          </a:lstStyle>
          <a:p>
            <a:pPr lvl="0"/>
            <a:r>
              <a:rPr lang="pt-BR" noProof="0"/>
              <a:t>Clique para editar o estilo do título mestre</a:t>
            </a:r>
            <a:endParaRPr lang="en-GB" noProof="0"/>
          </a:p>
        </p:txBody>
      </p:sp>
      <p:sp>
        <p:nvSpPr>
          <p:cNvPr id="277510" name="Rectangle 6"/>
          <p:cNvSpPr>
            <a:spLocks noGrp="1" noChangeArrowheads="1"/>
          </p:cNvSpPr>
          <p:nvPr>
            <p:ph type="subTitle" idx="1"/>
          </p:nvPr>
        </p:nvSpPr>
        <p:spPr>
          <a:xfrm>
            <a:off x="0" y="2797175"/>
            <a:ext cx="9144000" cy="1727200"/>
          </a:xfrm>
        </p:spPr>
        <p:txBody>
          <a:bodyPr anchor="ctr" anchorCtr="1"/>
          <a:lstStyle>
            <a:lvl1pPr marL="0" indent="0" algn="ctr">
              <a:buFontTx/>
              <a:buNone/>
              <a:defRPr/>
            </a:lvl1pPr>
          </a:lstStyle>
          <a:p>
            <a:pPr lvl="0"/>
            <a:r>
              <a:rPr lang="pt-BR" noProof="0"/>
              <a:t>Clique para editar o estilo do subtítulo mestre</a:t>
            </a:r>
            <a:endParaRPr lang="en-GB" noProof="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e texto vertic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t-BR"/>
              <a:t>Clique para editar o estilo do título mestre</a:t>
            </a:r>
            <a:endParaRPr lang="en-GB"/>
          </a:p>
        </p:txBody>
      </p:sp>
      <p:sp>
        <p:nvSpPr>
          <p:cNvPr id="3" name="Vertical Text Placeholder 2"/>
          <p:cNvSpPr>
            <a:spLocks noGrp="1"/>
          </p:cNvSpPr>
          <p:nvPr>
            <p:ph type="body" orient="vert" idx="1"/>
          </p:nvPr>
        </p:nvSpPr>
        <p:spPr/>
        <p:txBody>
          <a:bodyPr vert="eaVert"/>
          <a:lstStyle/>
          <a:p>
            <a:pPr lvl="0"/>
            <a:r>
              <a:rPr lang="pt-BR"/>
              <a:t>Clique para editar os estilos do texto mestre</a:t>
            </a:r>
          </a:p>
          <a:p>
            <a:pPr lvl="1"/>
            <a:r>
              <a:rPr lang="pt-BR"/>
              <a:t>Segundo nível</a:t>
            </a:r>
          </a:p>
          <a:p>
            <a:pPr lvl="2"/>
            <a:r>
              <a:rPr lang="pt-BR"/>
              <a:t>Terceiro nível</a:t>
            </a:r>
          </a:p>
          <a:p>
            <a:pPr lvl="3"/>
            <a:r>
              <a:rPr lang="pt-BR"/>
              <a:t>Quarto nível</a:t>
            </a:r>
          </a:p>
          <a:p>
            <a:pPr lvl="4"/>
            <a:r>
              <a:rPr lang="pt-BR"/>
              <a:t>Quinto nível</a:t>
            </a:r>
            <a:endParaRPr lang="en-GB"/>
          </a:p>
        </p:txBody>
      </p:sp>
      <p:sp>
        <p:nvSpPr>
          <p:cNvPr id="4" name="Rectangle 7"/>
          <p:cNvSpPr>
            <a:spLocks noGrp="1" noChangeArrowheads="1"/>
          </p:cNvSpPr>
          <p:nvPr>
            <p:ph type="dt" sz="half" idx="10"/>
          </p:nvPr>
        </p:nvSpPr>
        <p:spPr>
          <a:ln/>
        </p:spPr>
        <p:txBody>
          <a:bodyPr/>
          <a:lstStyle>
            <a:lvl1pPr>
              <a:defRPr/>
            </a:lvl1pPr>
          </a:lstStyle>
          <a:p>
            <a:fld id="{A599DFB8-8DC5-47C1-8BE8-CC5540567F95}" type="datetimeFigureOut">
              <a:rPr lang="pt-BR" smtClean="0"/>
              <a:pPr/>
              <a:t>17/04/2019</a:t>
            </a:fld>
            <a:endParaRPr lang="pt-BR"/>
          </a:p>
        </p:txBody>
      </p:sp>
      <p:sp>
        <p:nvSpPr>
          <p:cNvPr id="5" name="Rectangle 8"/>
          <p:cNvSpPr>
            <a:spLocks noGrp="1" noChangeArrowheads="1"/>
          </p:cNvSpPr>
          <p:nvPr>
            <p:ph type="ftr" sz="quarter" idx="11"/>
          </p:nvPr>
        </p:nvSpPr>
        <p:spPr>
          <a:ln/>
        </p:spPr>
        <p:txBody>
          <a:bodyPr/>
          <a:lstStyle>
            <a:lvl1pPr>
              <a:defRPr/>
            </a:lvl1pPr>
          </a:lstStyle>
          <a:p>
            <a:endParaRPr lang="pt-BR"/>
          </a:p>
        </p:txBody>
      </p:sp>
      <p:sp>
        <p:nvSpPr>
          <p:cNvPr id="6" name="Rectangle 9"/>
          <p:cNvSpPr>
            <a:spLocks noGrp="1" noChangeArrowheads="1"/>
          </p:cNvSpPr>
          <p:nvPr>
            <p:ph type="sldNum" sz="quarter" idx="12"/>
          </p:nvPr>
        </p:nvSpPr>
        <p:spPr>
          <a:ln/>
        </p:spPr>
        <p:txBody>
          <a:bodyPr/>
          <a:lstStyle>
            <a:lvl1pPr>
              <a:defRPr/>
            </a:lvl1pPr>
          </a:lstStyle>
          <a:p>
            <a:fld id="{473D2F16-7B18-4570-AECB-5C6E3961021E}" type="slidenum">
              <a:rPr lang="pt-BR" smtClean="0"/>
              <a:pPr/>
              <a:t>‹Nº›</a:t>
            </a:fld>
            <a:endParaRPr lang="pt-B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e texto verticais">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19888" y="98425"/>
            <a:ext cx="2147887" cy="5997575"/>
          </a:xfrm>
        </p:spPr>
        <p:txBody>
          <a:bodyPr vert="eaVert"/>
          <a:lstStyle/>
          <a:p>
            <a:r>
              <a:rPr lang="pt-BR"/>
              <a:t>Clique para editar o estilo do título mestre</a:t>
            </a:r>
            <a:endParaRPr lang="en-GB"/>
          </a:p>
        </p:txBody>
      </p:sp>
      <p:sp>
        <p:nvSpPr>
          <p:cNvPr id="3" name="Vertical Text Placeholder 2"/>
          <p:cNvSpPr>
            <a:spLocks noGrp="1"/>
          </p:cNvSpPr>
          <p:nvPr>
            <p:ph type="body" orient="vert" idx="1"/>
          </p:nvPr>
        </p:nvSpPr>
        <p:spPr>
          <a:xfrm>
            <a:off x="274638" y="98425"/>
            <a:ext cx="6292850" cy="5997575"/>
          </a:xfrm>
        </p:spPr>
        <p:txBody>
          <a:bodyPr vert="eaVert"/>
          <a:lstStyle/>
          <a:p>
            <a:pPr lvl="0"/>
            <a:r>
              <a:rPr lang="pt-BR"/>
              <a:t>Clique para editar os estilos do texto mestre</a:t>
            </a:r>
          </a:p>
          <a:p>
            <a:pPr lvl="1"/>
            <a:r>
              <a:rPr lang="pt-BR"/>
              <a:t>Segundo nível</a:t>
            </a:r>
          </a:p>
          <a:p>
            <a:pPr lvl="2"/>
            <a:r>
              <a:rPr lang="pt-BR"/>
              <a:t>Terceiro nível</a:t>
            </a:r>
          </a:p>
          <a:p>
            <a:pPr lvl="3"/>
            <a:r>
              <a:rPr lang="pt-BR"/>
              <a:t>Quarto nível</a:t>
            </a:r>
          </a:p>
          <a:p>
            <a:pPr lvl="4"/>
            <a:r>
              <a:rPr lang="pt-BR"/>
              <a:t>Quinto nível</a:t>
            </a:r>
            <a:endParaRPr lang="en-GB"/>
          </a:p>
        </p:txBody>
      </p:sp>
      <p:sp>
        <p:nvSpPr>
          <p:cNvPr id="4" name="Rectangle 7"/>
          <p:cNvSpPr>
            <a:spLocks noGrp="1" noChangeArrowheads="1"/>
          </p:cNvSpPr>
          <p:nvPr>
            <p:ph type="dt" sz="half" idx="10"/>
          </p:nvPr>
        </p:nvSpPr>
        <p:spPr>
          <a:ln/>
        </p:spPr>
        <p:txBody>
          <a:bodyPr/>
          <a:lstStyle>
            <a:lvl1pPr>
              <a:defRPr/>
            </a:lvl1pPr>
          </a:lstStyle>
          <a:p>
            <a:fld id="{A599DFB8-8DC5-47C1-8BE8-CC5540567F95}" type="datetimeFigureOut">
              <a:rPr lang="pt-BR" smtClean="0"/>
              <a:pPr/>
              <a:t>17/04/2019</a:t>
            </a:fld>
            <a:endParaRPr lang="pt-BR"/>
          </a:p>
        </p:txBody>
      </p:sp>
      <p:sp>
        <p:nvSpPr>
          <p:cNvPr id="5" name="Rectangle 8"/>
          <p:cNvSpPr>
            <a:spLocks noGrp="1" noChangeArrowheads="1"/>
          </p:cNvSpPr>
          <p:nvPr>
            <p:ph type="ftr" sz="quarter" idx="11"/>
          </p:nvPr>
        </p:nvSpPr>
        <p:spPr>
          <a:ln/>
        </p:spPr>
        <p:txBody>
          <a:bodyPr/>
          <a:lstStyle>
            <a:lvl1pPr>
              <a:defRPr/>
            </a:lvl1pPr>
          </a:lstStyle>
          <a:p>
            <a:endParaRPr lang="pt-BR"/>
          </a:p>
        </p:txBody>
      </p:sp>
      <p:sp>
        <p:nvSpPr>
          <p:cNvPr id="6" name="Rectangle 9"/>
          <p:cNvSpPr>
            <a:spLocks noGrp="1" noChangeArrowheads="1"/>
          </p:cNvSpPr>
          <p:nvPr>
            <p:ph type="sldNum" sz="quarter" idx="12"/>
          </p:nvPr>
        </p:nvSpPr>
        <p:spPr>
          <a:ln/>
        </p:spPr>
        <p:txBody>
          <a:bodyPr/>
          <a:lstStyle>
            <a:lvl1pPr>
              <a:defRPr/>
            </a:lvl1pPr>
          </a:lstStyle>
          <a:p>
            <a:fld id="{473D2F16-7B18-4570-AECB-5C6E3961021E}" type="slidenum">
              <a:rPr lang="pt-BR" smtClean="0"/>
              <a:pPr/>
              <a:t>‹Nº›</a:t>
            </a:fld>
            <a:endParaRPr lang="pt-B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reserve="1">
  <p:cSld name="Título, texto e conteúdo">
    <p:spTree>
      <p:nvGrpSpPr>
        <p:cNvPr id="1" name=""/>
        <p:cNvGrpSpPr/>
        <p:nvPr/>
      </p:nvGrpSpPr>
      <p:grpSpPr>
        <a:xfrm>
          <a:off x="0" y="0"/>
          <a:ext cx="0" cy="0"/>
          <a:chOff x="0" y="0"/>
          <a:chExt cx="0" cy="0"/>
        </a:xfrm>
      </p:grpSpPr>
      <p:sp>
        <p:nvSpPr>
          <p:cNvPr id="2" name="Title 1"/>
          <p:cNvSpPr>
            <a:spLocks noGrp="1"/>
          </p:cNvSpPr>
          <p:nvPr>
            <p:ph type="title"/>
          </p:nvPr>
        </p:nvSpPr>
        <p:spPr>
          <a:xfrm>
            <a:off x="282575" y="98425"/>
            <a:ext cx="8534400" cy="762000"/>
          </a:xfrm>
        </p:spPr>
        <p:txBody>
          <a:bodyPr/>
          <a:lstStyle/>
          <a:p>
            <a:r>
              <a:rPr lang="pt-BR"/>
              <a:t>Clique para editar o estilo do título mestre</a:t>
            </a:r>
            <a:endParaRPr lang="en-GB"/>
          </a:p>
        </p:txBody>
      </p:sp>
      <p:sp>
        <p:nvSpPr>
          <p:cNvPr id="3" name="Text Placeholder 2"/>
          <p:cNvSpPr>
            <a:spLocks noGrp="1"/>
          </p:cNvSpPr>
          <p:nvPr>
            <p:ph type="body" sz="half" idx="1"/>
          </p:nvPr>
        </p:nvSpPr>
        <p:spPr>
          <a:xfrm>
            <a:off x="274638" y="1524000"/>
            <a:ext cx="4219575" cy="4572000"/>
          </a:xfrm>
        </p:spPr>
        <p:txBody>
          <a:bodyPr/>
          <a:lstStyle/>
          <a:p>
            <a:pPr lvl="0"/>
            <a:r>
              <a:rPr lang="pt-BR"/>
              <a:t>Clique para editar os estilos do texto mestre</a:t>
            </a:r>
          </a:p>
          <a:p>
            <a:pPr lvl="1"/>
            <a:r>
              <a:rPr lang="pt-BR"/>
              <a:t>Segundo nível</a:t>
            </a:r>
          </a:p>
          <a:p>
            <a:pPr lvl="2"/>
            <a:r>
              <a:rPr lang="pt-BR"/>
              <a:t>Terceiro nível</a:t>
            </a:r>
          </a:p>
          <a:p>
            <a:pPr lvl="3"/>
            <a:r>
              <a:rPr lang="pt-BR"/>
              <a:t>Quarto nível</a:t>
            </a:r>
          </a:p>
          <a:p>
            <a:pPr lvl="4"/>
            <a:r>
              <a:rPr lang="pt-BR"/>
              <a:t>Quinto nível</a:t>
            </a:r>
            <a:endParaRPr lang="en-GB"/>
          </a:p>
        </p:txBody>
      </p:sp>
      <p:sp>
        <p:nvSpPr>
          <p:cNvPr id="4" name="Content Placeholder 3"/>
          <p:cNvSpPr>
            <a:spLocks noGrp="1"/>
          </p:cNvSpPr>
          <p:nvPr>
            <p:ph sz="half" idx="2"/>
          </p:nvPr>
        </p:nvSpPr>
        <p:spPr>
          <a:xfrm>
            <a:off x="4646613" y="1524000"/>
            <a:ext cx="4221162" cy="4572000"/>
          </a:xfrm>
        </p:spPr>
        <p:txBody>
          <a:bodyPr/>
          <a:lstStyle/>
          <a:p>
            <a:pPr lvl="0"/>
            <a:r>
              <a:rPr lang="pt-BR"/>
              <a:t>Clique para editar os estilos do texto mestre</a:t>
            </a:r>
          </a:p>
          <a:p>
            <a:pPr lvl="1"/>
            <a:r>
              <a:rPr lang="pt-BR"/>
              <a:t>Segundo nível</a:t>
            </a:r>
          </a:p>
          <a:p>
            <a:pPr lvl="2"/>
            <a:r>
              <a:rPr lang="pt-BR"/>
              <a:t>Terceiro nível</a:t>
            </a:r>
          </a:p>
          <a:p>
            <a:pPr lvl="3"/>
            <a:r>
              <a:rPr lang="pt-BR"/>
              <a:t>Quarto nível</a:t>
            </a:r>
          </a:p>
          <a:p>
            <a:pPr lvl="4"/>
            <a:r>
              <a:rPr lang="pt-BR"/>
              <a:t>Quinto nível</a:t>
            </a:r>
            <a:endParaRPr lang="en-GB"/>
          </a:p>
        </p:txBody>
      </p:sp>
      <p:sp>
        <p:nvSpPr>
          <p:cNvPr id="5" name="Rectangle 7"/>
          <p:cNvSpPr>
            <a:spLocks noGrp="1" noChangeArrowheads="1"/>
          </p:cNvSpPr>
          <p:nvPr>
            <p:ph type="dt" sz="half" idx="10"/>
          </p:nvPr>
        </p:nvSpPr>
        <p:spPr>
          <a:ln/>
        </p:spPr>
        <p:txBody>
          <a:bodyPr/>
          <a:lstStyle>
            <a:lvl1pPr>
              <a:defRPr/>
            </a:lvl1pPr>
          </a:lstStyle>
          <a:p>
            <a:fld id="{A599DFB8-8DC5-47C1-8BE8-CC5540567F95}" type="datetimeFigureOut">
              <a:rPr lang="pt-BR" smtClean="0"/>
              <a:pPr/>
              <a:t>17/04/2019</a:t>
            </a:fld>
            <a:endParaRPr lang="pt-BR"/>
          </a:p>
        </p:txBody>
      </p:sp>
      <p:sp>
        <p:nvSpPr>
          <p:cNvPr id="6" name="Rectangle 8"/>
          <p:cNvSpPr>
            <a:spLocks noGrp="1" noChangeArrowheads="1"/>
          </p:cNvSpPr>
          <p:nvPr>
            <p:ph type="ftr" sz="quarter" idx="11"/>
          </p:nvPr>
        </p:nvSpPr>
        <p:spPr>
          <a:ln/>
        </p:spPr>
        <p:txBody>
          <a:bodyPr/>
          <a:lstStyle>
            <a:lvl1pPr>
              <a:defRPr/>
            </a:lvl1pPr>
          </a:lstStyle>
          <a:p>
            <a:endParaRPr lang="pt-BR"/>
          </a:p>
        </p:txBody>
      </p:sp>
      <p:sp>
        <p:nvSpPr>
          <p:cNvPr id="7" name="Rectangle 9"/>
          <p:cNvSpPr>
            <a:spLocks noGrp="1" noChangeArrowheads="1"/>
          </p:cNvSpPr>
          <p:nvPr>
            <p:ph type="sldNum" sz="quarter" idx="12"/>
          </p:nvPr>
        </p:nvSpPr>
        <p:spPr>
          <a:ln/>
        </p:spPr>
        <p:txBody>
          <a:bodyPr/>
          <a:lstStyle>
            <a:lvl1pPr>
              <a:defRPr/>
            </a:lvl1pPr>
          </a:lstStyle>
          <a:p>
            <a:fld id="{473D2F16-7B18-4570-AECB-5C6E3961021E}" type="slidenum">
              <a:rPr lang="pt-BR" smtClean="0"/>
              <a:pPr/>
              <a:t>‹Nº›</a:t>
            </a:fld>
            <a:endParaRPr lang="pt-B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e conteúd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t-BR"/>
              <a:t>Clique para editar o estilo do título mestre</a:t>
            </a:r>
            <a:endParaRPr lang="en-GB"/>
          </a:p>
        </p:txBody>
      </p:sp>
      <p:sp>
        <p:nvSpPr>
          <p:cNvPr id="3" name="Content Placeholder 2"/>
          <p:cNvSpPr>
            <a:spLocks noGrp="1"/>
          </p:cNvSpPr>
          <p:nvPr>
            <p:ph idx="1"/>
          </p:nvPr>
        </p:nvSpPr>
        <p:spPr/>
        <p:txBody>
          <a:bodyPr/>
          <a:lstStyle/>
          <a:p>
            <a:pPr lvl="0"/>
            <a:r>
              <a:rPr lang="pt-BR"/>
              <a:t>Clique para editar os estilos do texto mestre</a:t>
            </a:r>
          </a:p>
          <a:p>
            <a:pPr lvl="1"/>
            <a:r>
              <a:rPr lang="pt-BR"/>
              <a:t>Segundo nível</a:t>
            </a:r>
          </a:p>
          <a:p>
            <a:pPr lvl="2"/>
            <a:r>
              <a:rPr lang="pt-BR"/>
              <a:t>Terceiro nível</a:t>
            </a:r>
          </a:p>
          <a:p>
            <a:pPr lvl="3"/>
            <a:r>
              <a:rPr lang="pt-BR"/>
              <a:t>Quarto nível</a:t>
            </a:r>
          </a:p>
          <a:p>
            <a:pPr lvl="4"/>
            <a:r>
              <a:rPr lang="pt-BR"/>
              <a:t>Quinto nível</a:t>
            </a:r>
            <a:endParaRPr lang="en-GB"/>
          </a:p>
        </p:txBody>
      </p:sp>
      <p:sp>
        <p:nvSpPr>
          <p:cNvPr id="4" name="Rectangle 7"/>
          <p:cNvSpPr>
            <a:spLocks noGrp="1" noChangeArrowheads="1"/>
          </p:cNvSpPr>
          <p:nvPr>
            <p:ph type="dt" sz="half" idx="10"/>
          </p:nvPr>
        </p:nvSpPr>
        <p:spPr>
          <a:ln/>
        </p:spPr>
        <p:txBody>
          <a:bodyPr/>
          <a:lstStyle>
            <a:lvl1pPr>
              <a:defRPr/>
            </a:lvl1pPr>
          </a:lstStyle>
          <a:p>
            <a:fld id="{A599DFB8-8DC5-47C1-8BE8-CC5540567F95}" type="datetimeFigureOut">
              <a:rPr lang="pt-BR" smtClean="0"/>
              <a:pPr/>
              <a:t>17/04/2019</a:t>
            </a:fld>
            <a:endParaRPr lang="pt-BR"/>
          </a:p>
        </p:txBody>
      </p:sp>
      <p:sp>
        <p:nvSpPr>
          <p:cNvPr id="5" name="Rectangle 8"/>
          <p:cNvSpPr>
            <a:spLocks noGrp="1" noChangeArrowheads="1"/>
          </p:cNvSpPr>
          <p:nvPr>
            <p:ph type="ftr" sz="quarter" idx="11"/>
          </p:nvPr>
        </p:nvSpPr>
        <p:spPr>
          <a:ln/>
        </p:spPr>
        <p:txBody>
          <a:bodyPr/>
          <a:lstStyle>
            <a:lvl1pPr>
              <a:defRPr/>
            </a:lvl1pPr>
          </a:lstStyle>
          <a:p>
            <a:endParaRPr lang="pt-BR"/>
          </a:p>
        </p:txBody>
      </p:sp>
      <p:sp>
        <p:nvSpPr>
          <p:cNvPr id="6" name="Rectangle 9"/>
          <p:cNvSpPr>
            <a:spLocks noGrp="1" noChangeArrowheads="1"/>
          </p:cNvSpPr>
          <p:nvPr>
            <p:ph type="sldNum" sz="quarter" idx="12"/>
          </p:nvPr>
        </p:nvSpPr>
        <p:spPr>
          <a:ln/>
        </p:spPr>
        <p:txBody>
          <a:bodyPr/>
          <a:lstStyle>
            <a:lvl1pPr>
              <a:defRPr/>
            </a:lvl1pPr>
          </a:lstStyle>
          <a:p>
            <a:fld id="{473D2F16-7B18-4570-AECB-5C6E3961021E}" type="slidenum">
              <a:rPr lang="pt-BR" smtClean="0"/>
              <a:pPr/>
              <a:t>‹Nº›</a:t>
            </a:fld>
            <a:endParaRPr lang="pt-B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Cabeçalho da Seção">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pt-BR"/>
              <a:t>Clique para editar o estilo do título mestre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pt-BR"/>
              <a:t>Clique para editar os estilos do texto mestre</a:t>
            </a:r>
          </a:p>
        </p:txBody>
      </p:sp>
      <p:sp>
        <p:nvSpPr>
          <p:cNvPr id="4" name="Rectangle 7"/>
          <p:cNvSpPr>
            <a:spLocks noGrp="1" noChangeArrowheads="1"/>
          </p:cNvSpPr>
          <p:nvPr>
            <p:ph type="dt" sz="half" idx="10"/>
          </p:nvPr>
        </p:nvSpPr>
        <p:spPr>
          <a:ln/>
        </p:spPr>
        <p:txBody>
          <a:bodyPr/>
          <a:lstStyle>
            <a:lvl1pPr>
              <a:defRPr/>
            </a:lvl1pPr>
          </a:lstStyle>
          <a:p>
            <a:fld id="{A599DFB8-8DC5-47C1-8BE8-CC5540567F95}" type="datetimeFigureOut">
              <a:rPr lang="pt-BR" smtClean="0"/>
              <a:pPr/>
              <a:t>17/04/2019</a:t>
            </a:fld>
            <a:endParaRPr lang="pt-BR"/>
          </a:p>
        </p:txBody>
      </p:sp>
      <p:sp>
        <p:nvSpPr>
          <p:cNvPr id="5" name="Rectangle 8"/>
          <p:cNvSpPr>
            <a:spLocks noGrp="1" noChangeArrowheads="1"/>
          </p:cNvSpPr>
          <p:nvPr>
            <p:ph type="ftr" sz="quarter" idx="11"/>
          </p:nvPr>
        </p:nvSpPr>
        <p:spPr>
          <a:ln/>
        </p:spPr>
        <p:txBody>
          <a:bodyPr/>
          <a:lstStyle>
            <a:lvl1pPr>
              <a:defRPr/>
            </a:lvl1pPr>
          </a:lstStyle>
          <a:p>
            <a:endParaRPr lang="pt-BR"/>
          </a:p>
        </p:txBody>
      </p:sp>
      <p:sp>
        <p:nvSpPr>
          <p:cNvPr id="6" name="Rectangle 9"/>
          <p:cNvSpPr>
            <a:spLocks noGrp="1" noChangeArrowheads="1"/>
          </p:cNvSpPr>
          <p:nvPr>
            <p:ph type="sldNum" sz="quarter" idx="12"/>
          </p:nvPr>
        </p:nvSpPr>
        <p:spPr>
          <a:ln/>
        </p:spPr>
        <p:txBody>
          <a:bodyPr/>
          <a:lstStyle>
            <a:lvl1pPr>
              <a:defRPr/>
            </a:lvl1pPr>
          </a:lstStyle>
          <a:p>
            <a:fld id="{473D2F16-7B18-4570-AECB-5C6E3961021E}" type="slidenum">
              <a:rPr lang="pt-BR" smtClean="0"/>
              <a:pPr/>
              <a:t>‹Nº›</a:t>
            </a:fld>
            <a:endParaRPr lang="pt-B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uas Partes de Conteúd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t-BR"/>
              <a:t>Clique para editar o estilo do título mestre</a:t>
            </a:r>
            <a:endParaRPr lang="en-GB"/>
          </a:p>
        </p:txBody>
      </p:sp>
      <p:sp>
        <p:nvSpPr>
          <p:cNvPr id="3" name="Content Placeholder 2"/>
          <p:cNvSpPr>
            <a:spLocks noGrp="1"/>
          </p:cNvSpPr>
          <p:nvPr>
            <p:ph sz="half" idx="1"/>
          </p:nvPr>
        </p:nvSpPr>
        <p:spPr>
          <a:xfrm>
            <a:off x="274638" y="1524000"/>
            <a:ext cx="4219575" cy="4572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pt-BR"/>
              <a:t>Clique para editar os estilos do texto mestre</a:t>
            </a:r>
          </a:p>
          <a:p>
            <a:pPr lvl="1"/>
            <a:r>
              <a:rPr lang="pt-BR"/>
              <a:t>Segundo nível</a:t>
            </a:r>
          </a:p>
          <a:p>
            <a:pPr lvl="2"/>
            <a:r>
              <a:rPr lang="pt-BR"/>
              <a:t>Terceiro nível</a:t>
            </a:r>
          </a:p>
          <a:p>
            <a:pPr lvl="3"/>
            <a:r>
              <a:rPr lang="pt-BR"/>
              <a:t>Quarto nível</a:t>
            </a:r>
          </a:p>
          <a:p>
            <a:pPr lvl="4"/>
            <a:r>
              <a:rPr lang="pt-BR"/>
              <a:t>Quinto nível</a:t>
            </a:r>
            <a:endParaRPr lang="en-GB"/>
          </a:p>
        </p:txBody>
      </p:sp>
      <p:sp>
        <p:nvSpPr>
          <p:cNvPr id="4" name="Content Placeholder 3"/>
          <p:cNvSpPr>
            <a:spLocks noGrp="1"/>
          </p:cNvSpPr>
          <p:nvPr>
            <p:ph sz="half" idx="2"/>
          </p:nvPr>
        </p:nvSpPr>
        <p:spPr>
          <a:xfrm>
            <a:off x="4646613" y="1524000"/>
            <a:ext cx="4221162" cy="4572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pt-BR"/>
              <a:t>Clique para editar os estilos do texto mestre</a:t>
            </a:r>
          </a:p>
          <a:p>
            <a:pPr lvl="1"/>
            <a:r>
              <a:rPr lang="pt-BR"/>
              <a:t>Segundo nível</a:t>
            </a:r>
          </a:p>
          <a:p>
            <a:pPr lvl="2"/>
            <a:r>
              <a:rPr lang="pt-BR"/>
              <a:t>Terceiro nível</a:t>
            </a:r>
          </a:p>
          <a:p>
            <a:pPr lvl="3"/>
            <a:r>
              <a:rPr lang="pt-BR"/>
              <a:t>Quarto nível</a:t>
            </a:r>
          </a:p>
          <a:p>
            <a:pPr lvl="4"/>
            <a:r>
              <a:rPr lang="pt-BR"/>
              <a:t>Quinto nível</a:t>
            </a:r>
            <a:endParaRPr lang="en-GB"/>
          </a:p>
        </p:txBody>
      </p:sp>
      <p:sp>
        <p:nvSpPr>
          <p:cNvPr id="5" name="Rectangle 7"/>
          <p:cNvSpPr>
            <a:spLocks noGrp="1" noChangeArrowheads="1"/>
          </p:cNvSpPr>
          <p:nvPr>
            <p:ph type="dt" sz="half" idx="10"/>
          </p:nvPr>
        </p:nvSpPr>
        <p:spPr>
          <a:ln/>
        </p:spPr>
        <p:txBody>
          <a:bodyPr/>
          <a:lstStyle>
            <a:lvl1pPr>
              <a:defRPr/>
            </a:lvl1pPr>
          </a:lstStyle>
          <a:p>
            <a:fld id="{A599DFB8-8DC5-47C1-8BE8-CC5540567F95}" type="datetimeFigureOut">
              <a:rPr lang="pt-BR" smtClean="0"/>
              <a:pPr/>
              <a:t>17/04/2019</a:t>
            </a:fld>
            <a:endParaRPr lang="pt-BR"/>
          </a:p>
        </p:txBody>
      </p:sp>
      <p:sp>
        <p:nvSpPr>
          <p:cNvPr id="6" name="Rectangle 8"/>
          <p:cNvSpPr>
            <a:spLocks noGrp="1" noChangeArrowheads="1"/>
          </p:cNvSpPr>
          <p:nvPr>
            <p:ph type="ftr" sz="quarter" idx="11"/>
          </p:nvPr>
        </p:nvSpPr>
        <p:spPr>
          <a:ln/>
        </p:spPr>
        <p:txBody>
          <a:bodyPr/>
          <a:lstStyle>
            <a:lvl1pPr>
              <a:defRPr/>
            </a:lvl1pPr>
          </a:lstStyle>
          <a:p>
            <a:endParaRPr lang="pt-BR"/>
          </a:p>
        </p:txBody>
      </p:sp>
      <p:sp>
        <p:nvSpPr>
          <p:cNvPr id="7" name="Rectangle 9"/>
          <p:cNvSpPr>
            <a:spLocks noGrp="1" noChangeArrowheads="1"/>
          </p:cNvSpPr>
          <p:nvPr>
            <p:ph type="sldNum" sz="quarter" idx="12"/>
          </p:nvPr>
        </p:nvSpPr>
        <p:spPr>
          <a:ln/>
        </p:spPr>
        <p:txBody>
          <a:bodyPr/>
          <a:lstStyle>
            <a:lvl1pPr>
              <a:defRPr/>
            </a:lvl1pPr>
          </a:lstStyle>
          <a:p>
            <a:fld id="{473D2F16-7B18-4570-AECB-5C6E3961021E}" type="slidenum">
              <a:rPr lang="pt-BR" smtClean="0"/>
              <a:pPr/>
              <a:t>‹Nº›</a:t>
            </a:fld>
            <a:endParaRPr lang="pt-B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ção">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pt-BR"/>
              <a:t>Clique para editar o estilo do título mestre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t-BR"/>
              <a:t>Clique para editar os estilos do texto mestre</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pt-BR"/>
              <a:t>Clique para editar os estilos do texto mestre</a:t>
            </a:r>
          </a:p>
          <a:p>
            <a:pPr lvl="1"/>
            <a:r>
              <a:rPr lang="pt-BR"/>
              <a:t>Segundo nível</a:t>
            </a:r>
          </a:p>
          <a:p>
            <a:pPr lvl="2"/>
            <a:r>
              <a:rPr lang="pt-BR"/>
              <a:t>Terceiro nível</a:t>
            </a:r>
          </a:p>
          <a:p>
            <a:pPr lvl="3"/>
            <a:r>
              <a:rPr lang="pt-BR"/>
              <a:t>Quarto nível</a:t>
            </a:r>
          </a:p>
          <a:p>
            <a:pPr lvl="4"/>
            <a:r>
              <a:rPr lang="pt-BR"/>
              <a:t>Quinto nível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t-BR"/>
              <a:t>Clique para editar os estilos do texto mestre</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pt-BR"/>
              <a:t>Clique para editar os estilos do texto mestre</a:t>
            </a:r>
          </a:p>
          <a:p>
            <a:pPr lvl="1"/>
            <a:r>
              <a:rPr lang="pt-BR"/>
              <a:t>Segundo nível</a:t>
            </a:r>
          </a:p>
          <a:p>
            <a:pPr lvl="2"/>
            <a:r>
              <a:rPr lang="pt-BR"/>
              <a:t>Terceiro nível</a:t>
            </a:r>
          </a:p>
          <a:p>
            <a:pPr lvl="3"/>
            <a:r>
              <a:rPr lang="pt-BR"/>
              <a:t>Quarto nível</a:t>
            </a:r>
          </a:p>
          <a:p>
            <a:pPr lvl="4"/>
            <a:r>
              <a:rPr lang="pt-BR"/>
              <a:t>Quinto nível</a:t>
            </a:r>
            <a:endParaRPr lang="en-GB"/>
          </a:p>
        </p:txBody>
      </p:sp>
      <p:sp>
        <p:nvSpPr>
          <p:cNvPr id="7" name="Rectangle 7"/>
          <p:cNvSpPr>
            <a:spLocks noGrp="1" noChangeArrowheads="1"/>
          </p:cNvSpPr>
          <p:nvPr>
            <p:ph type="dt" sz="half" idx="10"/>
          </p:nvPr>
        </p:nvSpPr>
        <p:spPr>
          <a:ln/>
        </p:spPr>
        <p:txBody>
          <a:bodyPr/>
          <a:lstStyle>
            <a:lvl1pPr>
              <a:defRPr/>
            </a:lvl1pPr>
          </a:lstStyle>
          <a:p>
            <a:fld id="{A599DFB8-8DC5-47C1-8BE8-CC5540567F95}" type="datetimeFigureOut">
              <a:rPr lang="pt-BR" smtClean="0"/>
              <a:pPr/>
              <a:t>17/04/2019</a:t>
            </a:fld>
            <a:endParaRPr lang="pt-BR"/>
          </a:p>
        </p:txBody>
      </p:sp>
      <p:sp>
        <p:nvSpPr>
          <p:cNvPr id="8" name="Rectangle 8"/>
          <p:cNvSpPr>
            <a:spLocks noGrp="1" noChangeArrowheads="1"/>
          </p:cNvSpPr>
          <p:nvPr>
            <p:ph type="ftr" sz="quarter" idx="11"/>
          </p:nvPr>
        </p:nvSpPr>
        <p:spPr>
          <a:ln/>
        </p:spPr>
        <p:txBody>
          <a:bodyPr/>
          <a:lstStyle>
            <a:lvl1pPr>
              <a:defRPr/>
            </a:lvl1pPr>
          </a:lstStyle>
          <a:p>
            <a:endParaRPr lang="pt-BR"/>
          </a:p>
        </p:txBody>
      </p:sp>
      <p:sp>
        <p:nvSpPr>
          <p:cNvPr id="9" name="Rectangle 9"/>
          <p:cNvSpPr>
            <a:spLocks noGrp="1" noChangeArrowheads="1"/>
          </p:cNvSpPr>
          <p:nvPr>
            <p:ph type="sldNum" sz="quarter" idx="12"/>
          </p:nvPr>
        </p:nvSpPr>
        <p:spPr>
          <a:ln/>
        </p:spPr>
        <p:txBody>
          <a:bodyPr/>
          <a:lstStyle>
            <a:lvl1pPr>
              <a:defRPr/>
            </a:lvl1pPr>
          </a:lstStyle>
          <a:p>
            <a:fld id="{473D2F16-7B18-4570-AECB-5C6E3961021E}" type="slidenum">
              <a:rPr lang="pt-BR" smtClean="0"/>
              <a:pPr/>
              <a:t>‹Nº›</a:t>
            </a:fld>
            <a:endParaRPr lang="pt-B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mente títul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t-BR"/>
              <a:t>Clique para editar o estilo do título mestre</a:t>
            </a:r>
            <a:endParaRPr lang="en-GB"/>
          </a:p>
        </p:txBody>
      </p:sp>
      <p:sp>
        <p:nvSpPr>
          <p:cNvPr id="3" name="Rectangle 7"/>
          <p:cNvSpPr>
            <a:spLocks noGrp="1" noChangeArrowheads="1"/>
          </p:cNvSpPr>
          <p:nvPr>
            <p:ph type="dt" sz="half" idx="10"/>
          </p:nvPr>
        </p:nvSpPr>
        <p:spPr>
          <a:ln/>
        </p:spPr>
        <p:txBody>
          <a:bodyPr/>
          <a:lstStyle>
            <a:lvl1pPr>
              <a:defRPr/>
            </a:lvl1pPr>
          </a:lstStyle>
          <a:p>
            <a:fld id="{A599DFB8-8DC5-47C1-8BE8-CC5540567F95}" type="datetimeFigureOut">
              <a:rPr lang="pt-BR" smtClean="0"/>
              <a:pPr/>
              <a:t>17/04/2019</a:t>
            </a:fld>
            <a:endParaRPr lang="pt-BR"/>
          </a:p>
        </p:txBody>
      </p:sp>
      <p:sp>
        <p:nvSpPr>
          <p:cNvPr id="4" name="Rectangle 8"/>
          <p:cNvSpPr>
            <a:spLocks noGrp="1" noChangeArrowheads="1"/>
          </p:cNvSpPr>
          <p:nvPr>
            <p:ph type="ftr" sz="quarter" idx="11"/>
          </p:nvPr>
        </p:nvSpPr>
        <p:spPr>
          <a:ln/>
        </p:spPr>
        <p:txBody>
          <a:bodyPr/>
          <a:lstStyle>
            <a:lvl1pPr>
              <a:defRPr/>
            </a:lvl1pPr>
          </a:lstStyle>
          <a:p>
            <a:endParaRPr lang="pt-BR"/>
          </a:p>
        </p:txBody>
      </p:sp>
      <p:sp>
        <p:nvSpPr>
          <p:cNvPr id="5" name="Rectangle 9"/>
          <p:cNvSpPr>
            <a:spLocks noGrp="1" noChangeArrowheads="1"/>
          </p:cNvSpPr>
          <p:nvPr>
            <p:ph type="sldNum" sz="quarter" idx="12"/>
          </p:nvPr>
        </p:nvSpPr>
        <p:spPr>
          <a:ln/>
        </p:spPr>
        <p:txBody>
          <a:bodyPr/>
          <a:lstStyle>
            <a:lvl1pPr>
              <a:defRPr/>
            </a:lvl1pPr>
          </a:lstStyle>
          <a:p>
            <a:fld id="{473D2F16-7B18-4570-AECB-5C6E3961021E}" type="slidenum">
              <a:rPr lang="pt-BR" smtClean="0"/>
              <a:pPr/>
              <a:t>‹Nº›</a:t>
            </a:fld>
            <a:endParaRPr lang="pt-B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m branco">
    <p:spTree>
      <p:nvGrpSpPr>
        <p:cNvPr id="1" name=""/>
        <p:cNvGrpSpPr/>
        <p:nvPr/>
      </p:nvGrpSpPr>
      <p:grpSpPr>
        <a:xfrm>
          <a:off x="0" y="0"/>
          <a:ext cx="0" cy="0"/>
          <a:chOff x="0" y="0"/>
          <a:chExt cx="0" cy="0"/>
        </a:xfrm>
      </p:grpSpPr>
      <p:sp>
        <p:nvSpPr>
          <p:cNvPr id="2" name="Rectangle 7"/>
          <p:cNvSpPr>
            <a:spLocks noGrp="1" noChangeArrowheads="1"/>
          </p:cNvSpPr>
          <p:nvPr>
            <p:ph type="dt" sz="half" idx="10"/>
          </p:nvPr>
        </p:nvSpPr>
        <p:spPr>
          <a:ln/>
        </p:spPr>
        <p:txBody>
          <a:bodyPr/>
          <a:lstStyle>
            <a:lvl1pPr>
              <a:defRPr/>
            </a:lvl1pPr>
          </a:lstStyle>
          <a:p>
            <a:fld id="{A599DFB8-8DC5-47C1-8BE8-CC5540567F95}" type="datetimeFigureOut">
              <a:rPr lang="pt-BR" smtClean="0"/>
              <a:pPr/>
              <a:t>17/04/2019</a:t>
            </a:fld>
            <a:endParaRPr lang="pt-BR"/>
          </a:p>
        </p:txBody>
      </p:sp>
      <p:sp>
        <p:nvSpPr>
          <p:cNvPr id="3" name="Rectangle 8"/>
          <p:cNvSpPr>
            <a:spLocks noGrp="1" noChangeArrowheads="1"/>
          </p:cNvSpPr>
          <p:nvPr>
            <p:ph type="ftr" sz="quarter" idx="11"/>
          </p:nvPr>
        </p:nvSpPr>
        <p:spPr>
          <a:ln/>
        </p:spPr>
        <p:txBody>
          <a:bodyPr/>
          <a:lstStyle>
            <a:lvl1pPr>
              <a:defRPr/>
            </a:lvl1pPr>
          </a:lstStyle>
          <a:p>
            <a:endParaRPr lang="pt-BR"/>
          </a:p>
        </p:txBody>
      </p:sp>
      <p:sp>
        <p:nvSpPr>
          <p:cNvPr id="4" name="Rectangle 9"/>
          <p:cNvSpPr>
            <a:spLocks noGrp="1" noChangeArrowheads="1"/>
          </p:cNvSpPr>
          <p:nvPr>
            <p:ph type="sldNum" sz="quarter" idx="12"/>
          </p:nvPr>
        </p:nvSpPr>
        <p:spPr>
          <a:ln/>
        </p:spPr>
        <p:txBody>
          <a:bodyPr/>
          <a:lstStyle>
            <a:lvl1pPr>
              <a:defRPr/>
            </a:lvl1pPr>
          </a:lstStyle>
          <a:p>
            <a:fld id="{473D2F16-7B18-4570-AECB-5C6E3961021E}" type="slidenum">
              <a:rPr lang="pt-BR" smtClean="0"/>
              <a:pPr/>
              <a:t>‹Nº›</a:t>
            </a:fld>
            <a:endParaRPr lang="pt-B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údo com Legenda">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pt-BR"/>
              <a:t>Clique para editar o estilo do título mestre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pt-BR"/>
              <a:t>Clique para editar os estilos do texto mestre</a:t>
            </a:r>
          </a:p>
          <a:p>
            <a:pPr lvl="1"/>
            <a:r>
              <a:rPr lang="pt-BR"/>
              <a:t>Segundo nível</a:t>
            </a:r>
          </a:p>
          <a:p>
            <a:pPr lvl="2"/>
            <a:r>
              <a:rPr lang="pt-BR"/>
              <a:t>Terceiro nível</a:t>
            </a:r>
          </a:p>
          <a:p>
            <a:pPr lvl="3"/>
            <a:r>
              <a:rPr lang="pt-BR"/>
              <a:t>Quarto nível</a:t>
            </a:r>
          </a:p>
          <a:p>
            <a:pPr lvl="4"/>
            <a:r>
              <a:rPr lang="pt-BR"/>
              <a:t>Quinto nível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pt-BR"/>
              <a:t>Clique para editar os estilos do texto mestre</a:t>
            </a:r>
          </a:p>
        </p:txBody>
      </p:sp>
      <p:sp>
        <p:nvSpPr>
          <p:cNvPr id="5" name="Rectangle 7"/>
          <p:cNvSpPr>
            <a:spLocks noGrp="1" noChangeArrowheads="1"/>
          </p:cNvSpPr>
          <p:nvPr>
            <p:ph type="dt" sz="half" idx="10"/>
          </p:nvPr>
        </p:nvSpPr>
        <p:spPr>
          <a:ln/>
        </p:spPr>
        <p:txBody>
          <a:bodyPr/>
          <a:lstStyle>
            <a:lvl1pPr>
              <a:defRPr/>
            </a:lvl1pPr>
          </a:lstStyle>
          <a:p>
            <a:fld id="{A599DFB8-8DC5-47C1-8BE8-CC5540567F95}" type="datetimeFigureOut">
              <a:rPr lang="pt-BR" smtClean="0"/>
              <a:pPr/>
              <a:t>17/04/2019</a:t>
            </a:fld>
            <a:endParaRPr lang="pt-BR"/>
          </a:p>
        </p:txBody>
      </p:sp>
      <p:sp>
        <p:nvSpPr>
          <p:cNvPr id="6" name="Rectangle 8"/>
          <p:cNvSpPr>
            <a:spLocks noGrp="1" noChangeArrowheads="1"/>
          </p:cNvSpPr>
          <p:nvPr>
            <p:ph type="ftr" sz="quarter" idx="11"/>
          </p:nvPr>
        </p:nvSpPr>
        <p:spPr>
          <a:ln/>
        </p:spPr>
        <p:txBody>
          <a:bodyPr/>
          <a:lstStyle>
            <a:lvl1pPr>
              <a:defRPr/>
            </a:lvl1pPr>
          </a:lstStyle>
          <a:p>
            <a:endParaRPr lang="pt-BR"/>
          </a:p>
        </p:txBody>
      </p:sp>
      <p:sp>
        <p:nvSpPr>
          <p:cNvPr id="7" name="Rectangle 9"/>
          <p:cNvSpPr>
            <a:spLocks noGrp="1" noChangeArrowheads="1"/>
          </p:cNvSpPr>
          <p:nvPr>
            <p:ph type="sldNum" sz="quarter" idx="12"/>
          </p:nvPr>
        </p:nvSpPr>
        <p:spPr>
          <a:ln/>
        </p:spPr>
        <p:txBody>
          <a:bodyPr/>
          <a:lstStyle>
            <a:lvl1pPr>
              <a:defRPr/>
            </a:lvl1pPr>
          </a:lstStyle>
          <a:p>
            <a:fld id="{473D2F16-7B18-4570-AECB-5C6E3961021E}" type="slidenum">
              <a:rPr lang="pt-BR" smtClean="0"/>
              <a:pPr/>
              <a:t>‹Nº›</a:t>
            </a:fld>
            <a:endParaRPr lang="pt-B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m com Legenda">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pt-BR"/>
              <a:t>Clique para editar o estilo do título mestre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pt-BR" noProof="0"/>
              <a:t>Clique no ícone para adicionar uma imagem</a:t>
            </a:r>
            <a:endParaRPr lang="en-GB"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pt-BR"/>
              <a:t>Clique para editar os estilos do texto mestre</a:t>
            </a:r>
          </a:p>
        </p:txBody>
      </p:sp>
      <p:sp>
        <p:nvSpPr>
          <p:cNvPr id="5" name="Rectangle 7"/>
          <p:cNvSpPr>
            <a:spLocks noGrp="1" noChangeArrowheads="1"/>
          </p:cNvSpPr>
          <p:nvPr>
            <p:ph type="dt" sz="half" idx="10"/>
          </p:nvPr>
        </p:nvSpPr>
        <p:spPr>
          <a:ln/>
        </p:spPr>
        <p:txBody>
          <a:bodyPr/>
          <a:lstStyle>
            <a:lvl1pPr>
              <a:defRPr/>
            </a:lvl1pPr>
          </a:lstStyle>
          <a:p>
            <a:fld id="{A599DFB8-8DC5-47C1-8BE8-CC5540567F95}" type="datetimeFigureOut">
              <a:rPr lang="pt-BR" smtClean="0"/>
              <a:pPr/>
              <a:t>17/04/2019</a:t>
            </a:fld>
            <a:endParaRPr lang="pt-BR"/>
          </a:p>
        </p:txBody>
      </p:sp>
      <p:sp>
        <p:nvSpPr>
          <p:cNvPr id="6" name="Rectangle 8"/>
          <p:cNvSpPr>
            <a:spLocks noGrp="1" noChangeArrowheads="1"/>
          </p:cNvSpPr>
          <p:nvPr>
            <p:ph type="ftr" sz="quarter" idx="11"/>
          </p:nvPr>
        </p:nvSpPr>
        <p:spPr>
          <a:ln/>
        </p:spPr>
        <p:txBody>
          <a:bodyPr/>
          <a:lstStyle>
            <a:lvl1pPr>
              <a:defRPr/>
            </a:lvl1pPr>
          </a:lstStyle>
          <a:p>
            <a:endParaRPr lang="pt-BR"/>
          </a:p>
        </p:txBody>
      </p:sp>
      <p:sp>
        <p:nvSpPr>
          <p:cNvPr id="7" name="Rectangle 9"/>
          <p:cNvSpPr>
            <a:spLocks noGrp="1" noChangeArrowheads="1"/>
          </p:cNvSpPr>
          <p:nvPr>
            <p:ph type="sldNum" sz="quarter" idx="12"/>
          </p:nvPr>
        </p:nvSpPr>
        <p:spPr>
          <a:ln/>
        </p:spPr>
        <p:txBody>
          <a:bodyPr/>
          <a:lstStyle>
            <a:lvl1pPr>
              <a:defRPr/>
            </a:lvl1pPr>
          </a:lstStyle>
          <a:p>
            <a:fld id="{473D2F16-7B18-4570-AECB-5C6E3961021E}" type="slidenum">
              <a:rPr lang="pt-BR" smtClean="0"/>
              <a:pPr/>
              <a:t>‹Nº›</a:t>
            </a:fld>
            <a:endParaRPr lang="pt-B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emf"/></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9F0DF"/>
        </a:solidFill>
        <a:effectLst/>
      </p:bgPr>
    </p:bg>
    <p:spTree>
      <p:nvGrpSpPr>
        <p:cNvPr id="1" name=""/>
        <p:cNvGrpSpPr/>
        <p:nvPr/>
      </p:nvGrpSpPr>
      <p:grpSpPr>
        <a:xfrm>
          <a:off x="0" y="0"/>
          <a:ext cx="0" cy="0"/>
          <a:chOff x="0" y="0"/>
          <a:chExt cx="0" cy="0"/>
        </a:xfrm>
      </p:grpSpPr>
      <p:pic>
        <p:nvPicPr>
          <p:cNvPr id="1026" name="Picture 2" descr="IAEAlogo_Black"/>
          <p:cNvPicPr>
            <a:picLocks noChangeAspect="1" noChangeArrowheads="1"/>
          </p:cNvPicPr>
          <p:nvPr/>
        </p:nvPicPr>
        <p:blipFill>
          <a:blip r:embed="rId14"/>
          <a:srcRect/>
          <a:stretch>
            <a:fillRect/>
          </a:stretch>
        </p:blipFill>
        <p:spPr bwMode="black">
          <a:xfrm>
            <a:off x="304800" y="6110288"/>
            <a:ext cx="685800" cy="596900"/>
          </a:xfrm>
          <a:prstGeom prst="rect">
            <a:avLst/>
          </a:prstGeom>
          <a:noFill/>
          <a:ln w="9525">
            <a:noFill/>
            <a:miter lim="800000"/>
            <a:headEnd/>
            <a:tailEnd/>
          </a:ln>
        </p:spPr>
      </p:pic>
      <p:sp>
        <p:nvSpPr>
          <p:cNvPr id="1027" name="Text Box 3"/>
          <p:cNvSpPr txBox="1">
            <a:spLocks noChangeArrowheads="1"/>
          </p:cNvSpPr>
          <p:nvPr/>
        </p:nvSpPr>
        <p:spPr bwMode="black">
          <a:xfrm>
            <a:off x="990600" y="6202363"/>
            <a:ext cx="914400" cy="427037"/>
          </a:xfrm>
          <a:prstGeom prst="rect">
            <a:avLst/>
          </a:prstGeom>
          <a:noFill/>
          <a:ln w="9525">
            <a:noFill/>
            <a:miter lim="800000"/>
            <a:headEnd/>
            <a:tailEnd/>
          </a:ln>
          <a:effectLst/>
        </p:spPr>
        <p:txBody>
          <a:bodyPr>
            <a:spAutoFit/>
          </a:bodyPr>
          <a:lstStyle/>
          <a:p>
            <a:pPr>
              <a:spcBef>
                <a:spcPct val="50000"/>
              </a:spcBef>
              <a:buFontTx/>
              <a:buNone/>
              <a:defRPr/>
            </a:pPr>
            <a:r>
              <a:rPr lang="en-GB" sz="2200">
                <a:solidFill>
                  <a:srgbClr val="FFFFFF"/>
                </a:solidFill>
                <a:latin typeface="Arial" charset="0"/>
              </a:rPr>
              <a:t>IAEA</a:t>
            </a:r>
          </a:p>
        </p:txBody>
      </p:sp>
      <p:pic>
        <p:nvPicPr>
          <p:cNvPr id="1028" name="Picture 4"/>
          <p:cNvPicPr>
            <a:picLocks noChangeAspect="1" noChangeArrowheads="1"/>
          </p:cNvPicPr>
          <p:nvPr/>
        </p:nvPicPr>
        <p:blipFill>
          <a:blip r:embed="rId15"/>
          <a:srcRect/>
          <a:stretch>
            <a:fillRect/>
          </a:stretch>
        </p:blipFill>
        <p:spPr bwMode="hidden">
          <a:xfrm>
            <a:off x="0" y="0"/>
            <a:ext cx="9144000" cy="6861175"/>
          </a:xfrm>
          <a:prstGeom prst="rect">
            <a:avLst/>
          </a:prstGeom>
          <a:noFill/>
          <a:ln w="9525">
            <a:noFill/>
            <a:miter lim="800000"/>
            <a:headEnd/>
            <a:tailEnd/>
          </a:ln>
        </p:spPr>
      </p:pic>
      <p:sp>
        <p:nvSpPr>
          <p:cNvPr id="1029" name="Rectangle 5"/>
          <p:cNvSpPr>
            <a:spLocks noGrp="1" noChangeArrowheads="1"/>
          </p:cNvSpPr>
          <p:nvPr>
            <p:ph type="title"/>
          </p:nvPr>
        </p:nvSpPr>
        <p:spPr bwMode="black">
          <a:xfrm>
            <a:off x="282575" y="98425"/>
            <a:ext cx="8534400" cy="762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pt-BR"/>
              <a:t>Clique para editar o estilo do título mestre</a:t>
            </a:r>
            <a:endParaRPr lang="en-GB"/>
          </a:p>
        </p:txBody>
      </p:sp>
      <p:sp>
        <p:nvSpPr>
          <p:cNvPr id="1030" name="Rectangle 6"/>
          <p:cNvSpPr>
            <a:spLocks noGrp="1" noChangeArrowheads="1"/>
          </p:cNvSpPr>
          <p:nvPr>
            <p:ph type="body" idx="1"/>
          </p:nvPr>
        </p:nvSpPr>
        <p:spPr bwMode="gray">
          <a:xfrm>
            <a:off x="274638" y="1524000"/>
            <a:ext cx="8593137" cy="45720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pt-BR"/>
              <a:t>Clique para editar os estilos do texto mestre</a:t>
            </a:r>
          </a:p>
          <a:p>
            <a:pPr lvl="1"/>
            <a:r>
              <a:rPr lang="pt-BR"/>
              <a:t>Segundo nível</a:t>
            </a:r>
          </a:p>
          <a:p>
            <a:pPr lvl="2"/>
            <a:r>
              <a:rPr lang="pt-BR"/>
              <a:t>Terceiro nível</a:t>
            </a:r>
          </a:p>
          <a:p>
            <a:pPr lvl="3"/>
            <a:r>
              <a:rPr lang="pt-BR"/>
              <a:t>Quarto nível</a:t>
            </a:r>
          </a:p>
          <a:p>
            <a:pPr lvl="4"/>
            <a:r>
              <a:rPr lang="pt-BR"/>
              <a:t>Quinto nível</a:t>
            </a:r>
            <a:endParaRPr lang="en-GB"/>
          </a:p>
        </p:txBody>
      </p:sp>
      <p:sp>
        <p:nvSpPr>
          <p:cNvPr id="276487" name="Rectangle 7"/>
          <p:cNvSpPr>
            <a:spLocks noGrp="1" noChangeArrowheads="1"/>
          </p:cNvSpPr>
          <p:nvPr>
            <p:ph type="dt" sz="half" idx="2"/>
          </p:nvPr>
        </p:nvSpPr>
        <p:spPr bwMode="white">
          <a:xfrm>
            <a:off x="6783388" y="6369050"/>
            <a:ext cx="1676400" cy="293688"/>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lgn="r">
              <a:spcBef>
                <a:spcPct val="0"/>
              </a:spcBef>
              <a:buFontTx/>
              <a:buNone/>
              <a:defRPr sz="1000" b="0">
                <a:solidFill>
                  <a:schemeClr val="bg2"/>
                </a:solidFill>
                <a:latin typeface="Arial" charset="0"/>
              </a:defRPr>
            </a:lvl1pPr>
          </a:lstStyle>
          <a:p>
            <a:fld id="{A599DFB8-8DC5-47C1-8BE8-CC5540567F95}" type="datetimeFigureOut">
              <a:rPr lang="pt-BR" smtClean="0"/>
              <a:pPr/>
              <a:t>17/04/2019</a:t>
            </a:fld>
            <a:endParaRPr lang="pt-BR"/>
          </a:p>
        </p:txBody>
      </p:sp>
      <p:sp>
        <p:nvSpPr>
          <p:cNvPr id="276488" name="Rectangle 8"/>
          <p:cNvSpPr>
            <a:spLocks noGrp="1" noChangeArrowheads="1"/>
          </p:cNvSpPr>
          <p:nvPr>
            <p:ph type="ftr" sz="quarter" idx="3"/>
          </p:nvPr>
        </p:nvSpPr>
        <p:spPr bwMode="white">
          <a:xfrm>
            <a:off x="4154488" y="6369050"/>
            <a:ext cx="2624137" cy="293688"/>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lgn="r">
              <a:spcBef>
                <a:spcPct val="0"/>
              </a:spcBef>
              <a:buFontTx/>
              <a:buNone/>
              <a:defRPr sz="1000" b="0">
                <a:solidFill>
                  <a:schemeClr val="bg2"/>
                </a:solidFill>
                <a:latin typeface="Arial" charset="0"/>
              </a:defRPr>
            </a:lvl1pPr>
          </a:lstStyle>
          <a:p>
            <a:endParaRPr lang="pt-BR"/>
          </a:p>
        </p:txBody>
      </p:sp>
      <p:sp>
        <p:nvSpPr>
          <p:cNvPr id="276489" name="Rectangle 9"/>
          <p:cNvSpPr>
            <a:spLocks noGrp="1" noChangeArrowheads="1"/>
          </p:cNvSpPr>
          <p:nvPr>
            <p:ph type="sldNum" sz="quarter" idx="4"/>
          </p:nvPr>
        </p:nvSpPr>
        <p:spPr bwMode="white">
          <a:xfrm>
            <a:off x="8472488" y="6369050"/>
            <a:ext cx="509587" cy="293688"/>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lgn="r">
              <a:spcBef>
                <a:spcPct val="0"/>
              </a:spcBef>
              <a:buFontTx/>
              <a:buNone/>
              <a:defRPr sz="1000" b="0">
                <a:solidFill>
                  <a:schemeClr val="bg2"/>
                </a:solidFill>
                <a:latin typeface="Arial" charset="0"/>
              </a:defRPr>
            </a:lvl1pPr>
          </a:lstStyle>
          <a:p>
            <a:fld id="{473D2F16-7B18-4570-AECB-5C6E3961021E}" type="slidenum">
              <a:rPr lang="pt-BR" smtClean="0"/>
              <a:pPr/>
              <a:t>‹Nº›</a:t>
            </a:fld>
            <a:endParaRPr lang="pt-B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txStyles>
    <p:titleStyle>
      <a:lvl1pPr algn="l" rtl="0" eaLnBrk="1" fontAlgn="base" hangingPunct="1">
        <a:spcBef>
          <a:spcPct val="20000"/>
        </a:spcBef>
        <a:spcAft>
          <a:spcPct val="0"/>
        </a:spcAft>
        <a:defRPr sz="3600" b="1">
          <a:solidFill>
            <a:schemeClr val="tx2"/>
          </a:solidFill>
          <a:latin typeface="+mj-lt"/>
          <a:ea typeface="+mj-ea"/>
          <a:cs typeface="+mj-cs"/>
        </a:defRPr>
      </a:lvl1pPr>
      <a:lvl2pPr algn="l" rtl="0" eaLnBrk="1" fontAlgn="base" hangingPunct="1">
        <a:spcBef>
          <a:spcPct val="20000"/>
        </a:spcBef>
        <a:spcAft>
          <a:spcPct val="0"/>
        </a:spcAft>
        <a:defRPr sz="3600" b="1">
          <a:solidFill>
            <a:schemeClr val="tx2"/>
          </a:solidFill>
          <a:latin typeface="Arial" charset="0"/>
        </a:defRPr>
      </a:lvl2pPr>
      <a:lvl3pPr algn="l" rtl="0" eaLnBrk="1" fontAlgn="base" hangingPunct="1">
        <a:spcBef>
          <a:spcPct val="20000"/>
        </a:spcBef>
        <a:spcAft>
          <a:spcPct val="0"/>
        </a:spcAft>
        <a:defRPr sz="3600" b="1">
          <a:solidFill>
            <a:schemeClr val="tx2"/>
          </a:solidFill>
          <a:latin typeface="Arial" charset="0"/>
        </a:defRPr>
      </a:lvl3pPr>
      <a:lvl4pPr algn="l" rtl="0" eaLnBrk="1" fontAlgn="base" hangingPunct="1">
        <a:spcBef>
          <a:spcPct val="20000"/>
        </a:spcBef>
        <a:spcAft>
          <a:spcPct val="0"/>
        </a:spcAft>
        <a:defRPr sz="3600" b="1">
          <a:solidFill>
            <a:schemeClr val="tx2"/>
          </a:solidFill>
          <a:latin typeface="Arial" charset="0"/>
        </a:defRPr>
      </a:lvl4pPr>
      <a:lvl5pPr algn="l" rtl="0" eaLnBrk="1" fontAlgn="base" hangingPunct="1">
        <a:spcBef>
          <a:spcPct val="20000"/>
        </a:spcBef>
        <a:spcAft>
          <a:spcPct val="0"/>
        </a:spcAft>
        <a:defRPr sz="3600" b="1">
          <a:solidFill>
            <a:schemeClr val="tx2"/>
          </a:solidFill>
          <a:latin typeface="Arial" charset="0"/>
        </a:defRPr>
      </a:lvl5pPr>
      <a:lvl6pPr marL="457200" algn="l" rtl="0" eaLnBrk="1" fontAlgn="base" hangingPunct="1">
        <a:spcBef>
          <a:spcPct val="20000"/>
        </a:spcBef>
        <a:spcAft>
          <a:spcPct val="0"/>
        </a:spcAft>
        <a:defRPr sz="3600" b="1">
          <a:solidFill>
            <a:schemeClr val="tx2"/>
          </a:solidFill>
          <a:latin typeface="Arial" charset="0"/>
        </a:defRPr>
      </a:lvl6pPr>
      <a:lvl7pPr marL="914400" algn="l" rtl="0" eaLnBrk="1" fontAlgn="base" hangingPunct="1">
        <a:spcBef>
          <a:spcPct val="20000"/>
        </a:spcBef>
        <a:spcAft>
          <a:spcPct val="0"/>
        </a:spcAft>
        <a:defRPr sz="3600" b="1">
          <a:solidFill>
            <a:schemeClr val="tx2"/>
          </a:solidFill>
          <a:latin typeface="Arial" charset="0"/>
        </a:defRPr>
      </a:lvl7pPr>
      <a:lvl8pPr marL="1371600" algn="l" rtl="0" eaLnBrk="1" fontAlgn="base" hangingPunct="1">
        <a:spcBef>
          <a:spcPct val="20000"/>
        </a:spcBef>
        <a:spcAft>
          <a:spcPct val="0"/>
        </a:spcAft>
        <a:defRPr sz="3600" b="1">
          <a:solidFill>
            <a:schemeClr val="tx2"/>
          </a:solidFill>
          <a:latin typeface="Arial" charset="0"/>
        </a:defRPr>
      </a:lvl8pPr>
      <a:lvl9pPr marL="1828800" algn="l" rtl="0" eaLnBrk="1" fontAlgn="base" hangingPunct="1">
        <a:spcBef>
          <a:spcPct val="20000"/>
        </a:spcBef>
        <a:spcAft>
          <a:spcPct val="0"/>
        </a:spcAft>
        <a:defRPr sz="3600" b="1">
          <a:solidFill>
            <a:schemeClr val="tx2"/>
          </a:solidFill>
          <a:latin typeface="Arial" charset="0"/>
        </a:defRPr>
      </a:lvl9pPr>
    </p:titleStyle>
    <p:bodyStyle>
      <a:lvl1pPr marL="342900" indent="-342900" algn="l" rtl="0" eaLnBrk="1" fontAlgn="base" hangingPunct="1">
        <a:spcBef>
          <a:spcPct val="20000"/>
        </a:spcBef>
        <a:spcAft>
          <a:spcPct val="0"/>
        </a:spcAft>
        <a:buClr>
          <a:schemeClr val="folHlink"/>
        </a:buClr>
        <a:buSzPct val="110000"/>
        <a:buChar char="•"/>
        <a:defRPr sz="3200">
          <a:solidFill>
            <a:schemeClr val="tx2"/>
          </a:solidFill>
          <a:latin typeface="+mn-lt"/>
          <a:ea typeface="+mn-ea"/>
          <a:cs typeface="+mn-cs"/>
        </a:defRPr>
      </a:lvl1pPr>
      <a:lvl2pPr marL="742950" indent="-285750" algn="l" rtl="0" eaLnBrk="1" fontAlgn="base" hangingPunct="1">
        <a:spcBef>
          <a:spcPct val="20000"/>
        </a:spcBef>
        <a:spcAft>
          <a:spcPct val="0"/>
        </a:spcAft>
        <a:buClr>
          <a:schemeClr val="folHlink"/>
        </a:buClr>
        <a:buSzPct val="110000"/>
        <a:buChar char="•"/>
        <a:defRPr sz="2800">
          <a:solidFill>
            <a:schemeClr val="tx2"/>
          </a:solidFill>
          <a:latin typeface="+mn-lt"/>
        </a:defRPr>
      </a:lvl2pPr>
      <a:lvl3pPr marL="1143000" indent="-228600" algn="l" rtl="0" eaLnBrk="1" fontAlgn="base" hangingPunct="1">
        <a:spcBef>
          <a:spcPct val="20000"/>
        </a:spcBef>
        <a:spcAft>
          <a:spcPct val="0"/>
        </a:spcAft>
        <a:buClr>
          <a:schemeClr val="folHlink"/>
        </a:buClr>
        <a:buSzPct val="110000"/>
        <a:buChar char="•"/>
        <a:defRPr sz="2400">
          <a:solidFill>
            <a:schemeClr val="tx2"/>
          </a:solidFill>
          <a:latin typeface="+mn-lt"/>
        </a:defRPr>
      </a:lvl3pPr>
      <a:lvl4pPr marL="1600200" indent="-228600" algn="l" rtl="0" eaLnBrk="1" fontAlgn="base" hangingPunct="1">
        <a:spcBef>
          <a:spcPct val="20000"/>
        </a:spcBef>
        <a:spcAft>
          <a:spcPct val="0"/>
        </a:spcAft>
        <a:buClr>
          <a:schemeClr val="folHlink"/>
        </a:buClr>
        <a:buSzPct val="110000"/>
        <a:buChar char="•"/>
        <a:defRPr sz="2400">
          <a:solidFill>
            <a:schemeClr val="tx2"/>
          </a:solidFill>
          <a:latin typeface="+mn-lt"/>
        </a:defRPr>
      </a:lvl4pPr>
      <a:lvl5pPr marL="2057400" indent="-228600" algn="l" rtl="0" eaLnBrk="1" fontAlgn="base" hangingPunct="1">
        <a:spcBef>
          <a:spcPct val="20000"/>
        </a:spcBef>
        <a:spcAft>
          <a:spcPct val="0"/>
        </a:spcAft>
        <a:buClr>
          <a:schemeClr val="folHlink"/>
        </a:buClr>
        <a:buSzPct val="110000"/>
        <a:buChar char="•"/>
        <a:defRPr sz="2400">
          <a:solidFill>
            <a:schemeClr val="tx2"/>
          </a:solidFill>
          <a:latin typeface="+mn-lt"/>
        </a:defRPr>
      </a:lvl5pPr>
      <a:lvl6pPr marL="2514600" indent="-228600" algn="l" rtl="0" eaLnBrk="1" fontAlgn="base" hangingPunct="1">
        <a:spcBef>
          <a:spcPct val="20000"/>
        </a:spcBef>
        <a:spcAft>
          <a:spcPct val="0"/>
        </a:spcAft>
        <a:buClr>
          <a:schemeClr val="folHlink"/>
        </a:buClr>
        <a:buSzPct val="110000"/>
        <a:buChar char="•"/>
        <a:defRPr sz="2400">
          <a:solidFill>
            <a:schemeClr val="tx2"/>
          </a:solidFill>
          <a:latin typeface="+mn-lt"/>
        </a:defRPr>
      </a:lvl6pPr>
      <a:lvl7pPr marL="2971800" indent="-228600" algn="l" rtl="0" eaLnBrk="1" fontAlgn="base" hangingPunct="1">
        <a:spcBef>
          <a:spcPct val="20000"/>
        </a:spcBef>
        <a:spcAft>
          <a:spcPct val="0"/>
        </a:spcAft>
        <a:buClr>
          <a:schemeClr val="folHlink"/>
        </a:buClr>
        <a:buSzPct val="110000"/>
        <a:buChar char="•"/>
        <a:defRPr sz="2400">
          <a:solidFill>
            <a:schemeClr val="tx2"/>
          </a:solidFill>
          <a:latin typeface="+mn-lt"/>
        </a:defRPr>
      </a:lvl7pPr>
      <a:lvl8pPr marL="3429000" indent="-228600" algn="l" rtl="0" eaLnBrk="1" fontAlgn="base" hangingPunct="1">
        <a:spcBef>
          <a:spcPct val="20000"/>
        </a:spcBef>
        <a:spcAft>
          <a:spcPct val="0"/>
        </a:spcAft>
        <a:buClr>
          <a:schemeClr val="folHlink"/>
        </a:buClr>
        <a:buSzPct val="110000"/>
        <a:buChar char="•"/>
        <a:defRPr sz="2400">
          <a:solidFill>
            <a:schemeClr val="tx2"/>
          </a:solidFill>
          <a:latin typeface="+mn-lt"/>
        </a:defRPr>
      </a:lvl8pPr>
      <a:lvl9pPr marL="3886200" indent="-228600" algn="l" rtl="0" eaLnBrk="1" fontAlgn="base" hangingPunct="1">
        <a:spcBef>
          <a:spcPct val="20000"/>
        </a:spcBef>
        <a:spcAft>
          <a:spcPct val="0"/>
        </a:spcAft>
        <a:buClr>
          <a:schemeClr val="folHlink"/>
        </a:buClr>
        <a:buSzPct val="110000"/>
        <a:buChar char="•"/>
        <a:defRPr sz="2400">
          <a:solidFill>
            <a:schemeClr val="tx2"/>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3.jpeg"/><Relationship Id="rId1" Type="http://schemas.openxmlformats.org/officeDocument/2006/relationships/slideLayout" Target="../slideLayouts/slideLayout2.xml"/><Relationship Id="rId4" Type="http://schemas.openxmlformats.org/officeDocument/2006/relationships/image" Target="../media/image25.jpeg"/></Relationships>
</file>

<file path=ppt/slides/_rels/slide17.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26.jpeg"/><Relationship Id="rId1" Type="http://schemas.openxmlformats.org/officeDocument/2006/relationships/slideLayout" Target="../slideLayouts/slideLayout2.xml"/><Relationship Id="rId4" Type="http://schemas.openxmlformats.org/officeDocument/2006/relationships/image" Target="../media/image28.jpeg"/></Relationships>
</file>

<file path=ppt/slides/_rels/slide1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9.jpeg"/><Relationship Id="rId1" Type="http://schemas.openxmlformats.org/officeDocument/2006/relationships/slideLayout" Target="../slideLayouts/slideLayout2.xml"/><Relationship Id="rId4" Type="http://schemas.openxmlformats.org/officeDocument/2006/relationships/image" Target="../media/image30.jpeg"/></Relationships>
</file>

<file path=ppt/slides/_rels/slide19.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image" Target="../media/image31.jpeg"/><Relationship Id="rId1" Type="http://schemas.openxmlformats.org/officeDocument/2006/relationships/slideLayout" Target="../slideLayouts/slideLayout2.xml"/><Relationship Id="rId4" Type="http://schemas.openxmlformats.org/officeDocument/2006/relationships/image" Target="../media/image33.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image" Target="../media/image35.png"/><Relationship Id="rId1" Type="http://schemas.openxmlformats.org/officeDocument/2006/relationships/slideLayout" Target="../slideLayouts/slideLayout2.xml"/><Relationship Id="rId4" Type="http://schemas.openxmlformats.org/officeDocument/2006/relationships/image" Target="../media/image37.jpeg"/></Relationships>
</file>

<file path=ppt/slides/_rels/slide22.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image" Target="../media/image38.jpeg"/><Relationship Id="rId1" Type="http://schemas.openxmlformats.org/officeDocument/2006/relationships/slideLayout" Target="../slideLayouts/slideLayout2.xml"/><Relationship Id="rId4" Type="http://schemas.openxmlformats.org/officeDocument/2006/relationships/image" Target="../media/image40.jpeg"/></Relationships>
</file>

<file path=ppt/slides/_rels/slide23.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image" Target="../media/image41.png"/><Relationship Id="rId1" Type="http://schemas.openxmlformats.org/officeDocument/2006/relationships/slideLayout" Target="../slideLayouts/slideLayout2.xml"/><Relationship Id="rId4" Type="http://schemas.openxmlformats.org/officeDocument/2006/relationships/image" Target="../media/image43.png"/></Relationships>
</file>

<file path=ppt/slides/_rels/slide24.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44.png"/><Relationship Id="rId1" Type="http://schemas.openxmlformats.org/officeDocument/2006/relationships/slideLayout" Target="../slideLayouts/slideLayout2.xml"/><Relationship Id="rId4" Type="http://schemas.openxmlformats.org/officeDocument/2006/relationships/image" Target="../media/image46.png"/></Relationships>
</file>

<file path=ppt/slides/_rels/slide25.xml.rels><?xml version="1.0" encoding="UTF-8" standalone="yes"?>
<Relationships xmlns="http://schemas.openxmlformats.org/package/2006/relationships"><Relationship Id="rId2" Type="http://schemas.openxmlformats.org/officeDocument/2006/relationships/image" Target="../media/image47.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48.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49.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50.jpe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51.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gif"/><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jpeg"/><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ítulo 2"/>
          <p:cNvSpPr>
            <a:spLocks noGrp="1"/>
          </p:cNvSpPr>
          <p:nvPr>
            <p:ph type="subTitle" idx="1"/>
          </p:nvPr>
        </p:nvSpPr>
        <p:spPr>
          <a:xfrm>
            <a:off x="1285852" y="0"/>
            <a:ext cx="6400800" cy="6858000"/>
          </a:xfrm>
        </p:spPr>
        <p:txBody>
          <a:bodyPr>
            <a:normAutofit/>
          </a:bodyPr>
          <a:lstStyle/>
          <a:p>
            <a:pPr algn="l"/>
            <a:endParaRPr lang="es-ES" sz="2800" b="1" baseline="0" dirty="0">
              <a:solidFill>
                <a:schemeClr val="tx1"/>
              </a:solidFill>
              <a:latin typeface="TimesNewRoman"/>
            </a:endParaRPr>
          </a:p>
          <a:p>
            <a:r>
              <a:rPr lang="es-ES" sz="4000" b="1" dirty="0" err="1">
                <a:solidFill>
                  <a:srgbClr val="0070C0"/>
                </a:solidFill>
                <a:latin typeface="TimesNewRoman"/>
              </a:rPr>
              <a:t>Radiation</a:t>
            </a:r>
            <a:r>
              <a:rPr lang="es-ES" sz="4000" b="1" dirty="0">
                <a:solidFill>
                  <a:srgbClr val="0070C0"/>
                </a:solidFill>
                <a:latin typeface="TimesNewRoman"/>
              </a:rPr>
              <a:t> </a:t>
            </a:r>
            <a:r>
              <a:rPr lang="es-ES" sz="4000" b="1" dirty="0" err="1">
                <a:solidFill>
                  <a:srgbClr val="0070C0"/>
                </a:solidFill>
                <a:latin typeface="TimesNewRoman"/>
              </a:rPr>
              <a:t>Protection</a:t>
            </a:r>
            <a:r>
              <a:rPr lang="es-ES" sz="4000" b="1" dirty="0">
                <a:solidFill>
                  <a:srgbClr val="0070C0"/>
                </a:solidFill>
                <a:latin typeface="TimesNewRoman"/>
              </a:rPr>
              <a:t> </a:t>
            </a:r>
            <a:r>
              <a:rPr lang="es-ES" sz="4000" b="1" dirty="0" err="1">
                <a:solidFill>
                  <a:srgbClr val="0070C0"/>
                </a:solidFill>
                <a:latin typeface="TimesNewRoman"/>
              </a:rPr>
              <a:t>Program</a:t>
            </a:r>
            <a:endParaRPr lang="es-ES" b="1" dirty="0">
              <a:solidFill>
                <a:schemeClr val="tx1"/>
              </a:solidFill>
              <a:latin typeface="TimesNewRoman"/>
            </a:endParaRPr>
          </a:p>
          <a:p>
            <a:pPr algn="l"/>
            <a:endParaRPr lang="es-ES" i="1" dirty="0">
              <a:solidFill>
                <a:schemeClr val="tx1"/>
              </a:solidFill>
              <a:latin typeface="TimesNewRoman"/>
            </a:endParaRPr>
          </a:p>
          <a:p>
            <a:pPr algn="l"/>
            <a:endParaRPr lang="es-ES" dirty="0">
              <a:solidFill>
                <a:schemeClr val="tx1"/>
              </a:solidFill>
              <a:latin typeface="TimesNewRoman"/>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3"/>
          <p:cNvSpPr>
            <a:spLocks noGrp="1"/>
          </p:cNvSpPr>
          <p:nvPr>
            <p:ph type="title"/>
          </p:nvPr>
        </p:nvSpPr>
        <p:spPr/>
        <p:txBody>
          <a:bodyPr/>
          <a:lstStyle/>
          <a:p>
            <a:r>
              <a:rPr lang="pt-BR" dirty="0" err="1"/>
              <a:t>Radiation</a:t>
            </a:r>
            <a:r>
              <a:rPr lang="pt-BR" dirty="0"/>
              <a:t> </a:t>
            </a:r>
            <a:r>
              <a:rPr lang="pt-BR" dirty="0" err="1"/>
              <a:t>Protection</a:t>
            </a:r>
            <a:r>
              <a:rPr lang="pt-BR" dirty="0"/>
              <a:t> </a:t>
            </a:r>
            <a:r>
              <a:rPr lang="pt-BR" dirty="0" err="1"/>
              <a:t>Program</a:t>
            </a:r>
            <a:r>
              <a:rPr lang="pt-BR" dirty="0"/>
              <a:t> </a:t>
            </a:r>
          </a:p>
        </p:txBody>
      </p:sp>
      <p:sp>
        <p:nvSpPr>
          <p:cNvPr id="3" name="Subtítulo 2"/>
          <p:cNvSpPr>
            <a:spLocks noGrp="1"/>
          </p:cNvSpPr>
          <p:nvPr>
            <p:ph idx="1"/>
          </p:nvPr>
        </p:nvSpPr>
        <p:spPr>
          <a:xfrm>
            <a:off x="0" y="860425"/>
            <a:ext cx="8593137" cy="4357694"/>
          </a:xfrm>
        </p:spPr>
        <p:txBody>
          <a:bodyPr>
            <a:normAutofit fontScale="25000" lnSpcReduction="20000"/>
          </a:bodyPr>
          <a:lstStyle/>
          <a:p>
            <a:pPr algn="r">
              <a:buNone/>
            </a:pPr>
            <a:endParaRPr lang="pt-BR" sz="9600" i="1" dirty="0">
              <a:solidFill>
                <a:srgbClr val="0070C0"/>
              </a:solidFill>
              <a:latin typeface="TimesNewRoman"/>
            </a:endParaRPr>
          </a:p>
          <a:p>
            <a:pPr lvl="0" algn="just">
              <a:buNone/>
            </a:pPr>
            <a:r>
              <a:rPr lang="en-US" sz="9600" dirty="0">
                <a:solidFill>
                  <a:srgbClr val="0070C0"/>
                </a:solidFill>
                <a:latin typeface="TimesNewRoman"/>
              </a:rPr>
              <a:t>In addition…</a:t>
            </a:r>
          </a:p>
          <a:p>
            <a:pPr lvl="0" algn="just">
              <a:buNone/>
            </a:pPr>
            <a:endParaRPr lang="en-US" sz="9600" dirty="0">
              <a:solidFill>
                <a:srgbClr val="0070C0"/>
              </a:solidFill>
              <a:latin typeface="TimesNewRoman"/>
            </a:endParaRPr>
          </a:p>
          <a:p>
            <a:pPr lvl="0" algn="just">
              <a:buNone/>
            </a:pPr>
            <a:r>
              <a:rPr lang="en-US" sz="9600" dirty="0">
                <a:solidFill>
                  <a:srgbClr val="0070C0"/>
                </a:solidFill>
                <a:latin typeface="TimesNewRoman"/>
              </a:rPr>
              <a:t>The system to register and notify:</a:t>
            </a:r>
          </a:p>
          <a:p>
            <a:pPr lvl="0" algn="just">
              <a:buNone/>
            </a:pPr>
            <a:endParaRPr lang="en-US" sz="9600" dirty="0">
              <a:solidFill>
                <a:srgbClr val="0070C0"/>
              </a:solidFill>
              <a:latin typeface="TimesNewRoman"/>
            </a:endParaRPr>
          </a:p>
          <a:p>
            <a:pPr algn="just"/>
            <a:r>
              <a:rPr lang="en-US" sz="9600" dirty="0">
                <a:solidFill>
                  <a:srgbClr val="0070C0"/>
                </a:solidFill>
                <a:latin typeface="TimesNewRoman"/>
              </a:rPr>
              <a:t>all relevant information related to the control of exposures;</a:t>
            </a:r>
          </a:p>
          <a:p>
            <a:pPr algn="just"/>
            <a:r>
              <a:rPr lang="en-US" sz="9600" dirty="0">
                <a:solidFill>
                  <a:srgbClr val="0070C0"/>
                </a:solidFill>
                <a:latin typeface="TimesNewRoman"/>
              </a:rPr>
              <a:t>decisions regarding measures for occupational radiological protection and safety, as well as individual radiological surveillance;</a:t>
            </a:r>
            <a:endParaRPr lang="es-ES" i="1" baseline="0" dirty="0">
              <a:solidFill>
                <a:schemeClr val="tx1"/>
              </a:solidFill>
              <a:latin typeface="TimesNewRoman"/>
            </a:endParaRPr>
          </a:p>
          <a:p>
            <a:pPr algn="l"/>
            <a:endParaRPr lang="es-ES" dirty="0">
              <a:solidFill>
                <a:schemeClr val="tx1"/>
              </a:solidFill>
              <a:latin typeface="TimesNewRoman"/>
            </a:endParaRPr>
          </a:p>
          <a:p>
            <a:pPr algn="l"/>
            <a:endParaRPr lang="es-ES" dirty="0">
              <a:solidFill>
                <a:schemeClr val="tx1"/>
              </a:solidFill>
              <a:latin typeface="TimesNewRoman"/>
            </a:endParaRPr>
          </a:p>
        </p:txBody>
      </p:sp>
      <p:pic>
        <p:nvPicPr>
          <p:cNvPr id="6" name="Imagem 5" descr="imagesCANGKYJH.jpg"/>
          <p:cNvPicPr>
            <a:picLocks noChangeAspect="1"/>
          </p:cNvPicPr>
          <p:nvPr/>
        </p:nvPicPr>
        <p:blipFill>
          <a:blip r:embed="rId2"/>
          <a:stretch>
            <a:fillRect/>
          </a:stretch>
        </p:blipFill>
        <p:spPr>
          <a:xfrm>
            <a:off x="2214546" y="4214818"/>
            <a:ext cx="1643074" cy="1844584"/>
          </a:xfrm>
          <a:prstGeom prst="rect">
            <a:avLst/>
          </a:prstGeom>
        </p:spPr>
      </p:pic>
      <p:pic>
        <p:nvPicPr>
          <p:cNvPr id="7" name="Imagem 6" descr="not.bmp"/>
          <p:cNvPicPr>
            <a:picLocks noChangeAspect="1"/>
          </p:cNvPicPr>
          <p:nvPr/>
        </p:nvPicPr>
        <p:blipFill>
          <a:blip r:embed="rId3"/>
          <a:stretch>
            <a:fillRect/>
          </a:stretch>
        </p:blipFill>
        <p:spPr>
          <a:xfrm>
            <a:off x="5357818" y="4214818"/>
            <a:ext cx="1860067" cy="1825833"/>
          </a:xfrm>
          <a:prstGeom prst="rect">
            <a:avLst/>
          </a:prstGeom>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3"/>
          <p:cNvSpPr>
            <a:spLocks noGrp="1"/>
          </p:cNvSpPr>
          <p:nvPr>
            <p:ph type="title"/>
          </p:nvPr>
        </p:nvSpPr>
        <p:spPr/>
        <p:txBody>
          <a:bodyPr/>
          <a:lstStyle/>
          <a:p>
            <a:r>
              <a:rPr lang="pt-BR" dirty="0" err="1"/>
              <a:t>Radiation</a:t>
            </a:r>
            <a:r>
              <a:rPr lang="pt-BR" dirty="0"/>
              <a:t> </a:t>
            </a:r>
            <a:r>
              <a:rPr lang="pt-BR" dirty="0" err="1"/>
              <a:t>Protection</a:t>
            </a:r>
            <a:r>
              <a:rPr lang="pt-BR" dirty="0"/>
              <a:t> </a:t>
            </a:r>
            <a:r>
              <a:rPr lang="pt-BR" dirty="0" err="1"/>
              <a:t>Program</a:t>
            </a:r>
            <a:r>
              <a:rPr lang="pt-BR" dirty="0"/>
              <a:t> </a:t>
            </a:r>
          </a:p>
        </p:txBody>
      </p:sp>
      <p:sp>
        <p:nvSpPr>
          <p:cNvPr id="3" name="Subtítulo 2"/>
          <p:cNvSpPr>
            <a:spLocks noGrp="1"/>
          </p:cNvSpPr>
          <p:nvPr>
            <p:ph idx="1"/>
          </p:nvPr>
        </p:nvSpPr>
        <p:spPr>
          <a:xfrm>
            <a:off x="571472" y="1428736"/>
            <a:ext cx="5008640" cy="5429264"/>
          </a:xfrm>
        </p:spPr>
        <p:txBody>
          <a:bodyPr>
            <a:normAutofit fontScale="32500" lnSpcReduction="20000"/>
          </a:bodyPr>
          <a:lstStyle/>
          <a:p>
            <a:pPr algn="l"/>
            <a:endParaRPr lang="es-ES" dirty="0">
              <a:solidFill>
                <a:schemeClr val="tx1"/>
              </a:solidFill>
              <a:latin typeface="TimesNewRoman,Bold"/>
            </a:endParaRPr>
          </a:p>
          <a:p>
            <a:pPr algn="l"/>
            <a:endParaRPr lang="pt-BR" i="1" dirty="0">
              <a:solidFill>
                <a:schemeClr val="tx1"/>
              </a:solidFill>
              <a:latin typeface="TimesNewRoman"/>
            </a:endParaRPr>
          </a:p>
          <a:p>
            <a:pPr lvl="0" algn="just">
              <a:buNone/>
            </a:pPr>
            <a:r>
              <a:rPr lang="en-US" sz="9600" dirty="0">
                <a:solidFill>
                  <a:srgbClr val="0070C0"/>
                </a:solidFill>
                <a:latin typeface="TimesNewRoman"/>
              </a:rPr>
              <a:t>In addition…</a:t>
            </a:r>
          </a:p>
          <a:p>
            <a:pPr lvl="0" algn="just">
              <a:buNone/>
            </a:pPr>
            <a:endParaRPr lang="en-US" sz="9600" dirty="0">
              <a:solidFill>
                <a:srgbClr val="0070C0"/>
              </a:solidFill>
              <a:latin typeface="TimesNewRoman"/>
            </a:endParaRPr>
          </a:p>
          <a:p>
            <a:pPr algn="just"/>
            <a:r>
              <a:rPr lang="en-US" sz="9600" dirty="0">
                <a:solidFill>
                  <a:srgbClr val="0070C0"/>
                </a:solidFill>
                <a:latin typeface="TimesNewRoman"/>
              </a:rPr>
              <a:t>The education and training program on risks, protection and safety;</a:t>
            </a:r>
          </a:p>
          <a:p>
            <a:pPr algn="just"/>
            <a:endParaRPr lang="en-US" sz="9600" dirty="0">
              <a:solidFill>
                <a:srgbClr val="0070C0"/>
              </a:solidFill>
              <a:latin typeface="TimesNewRoman"/>
            </a:endParaRPr>
          </a:p>
          <a:p>
            <a:pPr algn="just"/>
            <a:endParaRPr lang="en-US" sz="9600" dirty="0">
              <a:solidFill>
                <a:srgbClr val="0070C0"/>
              </a:solidFill>
              <a:latin typeface="TimesNewRoman"/>
            </a:endParaRPr>
          </a:p>
          <a:p>
            <a:pPr algn="just"/>
            <a:r>
              <a:rPr lang="en-US" sz="9600" dirty="0">
                <a:solidFill>
                  <a:srgbClr val="0070C0"/>
                </a:solidFill>
                <a:latin typeface="TimesNewRoman"/>
              </a:rPr>
              <a:t>The plans to apply in case of intervention;</a:t>
            </a:r>
            <a:endParaRPr lang="es-ES" dirty="0">
              <a:solidFill>
                <a:schemeClr val="tx1"/>
              </a:solidFill>
              <a:latin typeface="TimesNewRoman"/>
            </a:endParaRPr>
          </a:p>
        </p:txBody>
      </p:sp>
      <p:pic>
        <p:nvPicPr>
          <p:cNvPr id="5" name="Imagem 4" descr="2training.jpg"/>
          <p:cNvPicPr>
            <a:picLocks noChangeAspect="1"/>
          </p:cNvPicPr>
          <p:nvPr/>
        </p:nvPicPr>
        <p:blipFill>
          <a:blip r:embed="rId2"/>
          <a:stretch>
            <a:fillRect/>
          </a:stretch>
        </p:blipFill>
        <p:spPr>
          <a:xfrm>
            <a:off x="6143636" y="2428868"/>
            <a:ext cx="1785950" cy="1271596"/>
          </a:xfrm>
          <a:prstGeom prst="rect">
            <a:avLst/>
          </a:prstGeom>
        </p:spPr>
      </p:pic>
      <p:pic>
        <p:nvPicPr>
          <p:cNvPr id="6" name="Picture 5"/>
          <p:cNvPicPr>
            <a:picLocks noChangeArrowheads="1"/>
          </p:cNvPicPr>
          <p:nvPr/>
        </p:nvPicPr>
        <p:blipFill>
          <a:blip r:embed="rId3"/>
          <a:srcRect/>
          <a:stretch>
            <a:fillRect/>
          </a:stretch>
        </p:blipFill>
        <p:spPr bwMode="auto">
          <a:xfrm>
            <a:off x="6357950" y="4071942"/>
            <a:ext cx="1357322" cy="1571636"/>
          </a:xfrm>
          <a:prstGeom prst="rect">
            <a:avLst/>
          </a:prstGeom>
          <a:noFill/>
          <a:ln w="25400">
            <a:solidFill>
              <a:srgbClr val="990033"/>
            </a:solidFill>
            <a:miter lim="800000"/>
            <a:headEnd/>
            <a:tailEnd/>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3"/>
          <p:cNvSpPr>
            <a:spLocks noGrp="1"/>
          </p:cNvSpPr>
          <p:nvPr>
            <p:ph type="title"/>
          </p:nvPr>
        </p:nvSpPr>
        <p:spPr/>
        <p:txBody>
          <a:bodyPr/>
          <a:lstStyle/>
          <a:p>
            <a:r>
              <a:rPr lang="pt-BR" dirty="0" err="1"/>
              <a:t>Radiation</a:t>
            </a:r>
            <a:r>
              <a:rPr lang="pt-BR" dirty="0"/>
              <a:t> </a:t>
            </a:r>
            <a:r>
              <a:rPr lang="pt-BR" dirty="0" err="1"/>
              <a:t>Protection</a:t>
            </a:r>
            <a:r>
              <a:rPr lang="pt-BR" dirty="0"/>
              <a:t> </a:t>
            </a:r>
            <a:r>
              <a:rPr lang="pt-BR" dirty="0" err="1"/>
              <a:t>Program</a:t>
            </a:r>
            <a:r>
              <a:rPr lang="pt-BR" dirty="0"/>
              <a:t> </a:t>
            </a:r>
          </a:p>
        </p:txBody>
      </p:sp>
      <p:sp>
        <p:nvSpPr>
          <p:cNvPr id="3" name="Subtítulo 2"/>
          <p:cNvSpPr>
            <a:spLocks noGrp="1"/>
          </p:cNvSpPr>
          <p:nvPr>
            <p:ph idx="1"/>
          </p:nvPr>
        </p:nvSpPr>
        <p:spPr>
          <a:xfrm>
            <a:off x="254055" y="1124745"/>
            <a:ext cx="5000661" cy="3308876"/>
          </a:xfrm>
        </p:spPr>
        <p:txBody>
          <a:bodyPr>
            <a:normAutofit fontScale="25000" lnSpcReduction="20000"/>
          </a:bodyPr>
          <a:lstStyle/>
          <a:p>
            <a:pPr algn="l"/>
            <a:endParaRPr lang="es-ES" dirty="0">
              <a:solidFill>
                <a:schemeClr val="tx1"/>
              </a:solidFill>
              <a:latin typeface="TimesNewRoman,Bold"/>
            </a:endParaRPr>
          </a:p>
          <a:p>
            <a:pPr algn="l"/>
            <a:endParaRPr lang="pt-BR" i="1" dirty="0">
              <a:solidFill>
                <a:schemeClr val="tx1"/>
              </a:solidFill>
              <a:latin typeface="TimesNewRoman"/>
            </a:endParaRPr>
          </a:p>
          <a:p>
            <a:pPr lvl="0" algn="just">
              <a:buNone/>
            </a:pPr>
            <a:r>
              <a:rPr lang="en-US" sz="9600" dirty="0">
                <a:solidFill>
                  <a:srgbClr val="0070C0"/>
                </a:solidFill>
                <a:latin typeface="TimesNewRoman"/>
              </a:rPr>
              <a:t>In addition…</a:t>
            </a:r>
          </a:p>
          <a:p>
            <a:pPr lvl="0" algn="just">
              <a:buNone/>
            </a:pPr>
            <a:endParaRPr lang="en-US" sz="9600" dirty="0">
              <a:solidFill>
                <a:srgbClr val="0070C0"/>
              </a:solidFill>
              <a:latin typeface="TimesNewRoman"/>
            </a:endParaRPr>
          </a:p>
          <a:p>
            <a:pPr algn="just"/>
            <a:r>
              <a:rPr lang="en-US" sz="9600" dirty="0">
                <a:solidFill>
                  <a:srgbClr val="0070C0"/>
                </a:solidFill>
                <a:latin typeface="TimesNewRoman"/>
              </a:rPr>
              <a:t>The methods to audit and periodically review the execution of the RPP;</a:t>
            </a:r>
          </a:p>
          <a:p>
            <a:pPr algn="just"/>
            <a:r>
              <a:rPr lang="en-US" sz="9600" dirty="0">
                <a:solidFill>
                  <a:srgbClr val="0070C0"/>
                </a:solidFill>
                <a:latin typeface="TimesNewRoman"/>
              </a:rPr>
              <a:t>The requirements to guarantee the quality and the improvement of the processes;</a:t>
            </a:r>
            <a:endParaRPr lang="es-ES" dirty="0">
              <a:solidFill>
                <a:schemeClr val="tx1"/>
              </a:solidFill>
              <a:latin typeface="TimesNewRoman"/>
            </a:endParaRPr>
          </a:p>
        </p:txBody>
      </p:sp>
      <p:pic>
        <p:nvPicPr>
          <p:cNvPr id="5" name="Imagem 4" descr="recycling.bmp"/>
          <p:cNvPicPr>
            <a:picLocks noChangeAspect="1"/>
          </p:cNvPicPr>
          <p:nvPr/>
        </p:nvPicPr>
        <p:blipFill>
          <a:blip r:embed="rId2"/>
          <a:stretch>
            <a:fillRect/>
          </a:stretch>
        </p:blipFill>
        <p:spPr>
          <a:xfrm>
            <a:off x="6143636" y="2357430"/>
            <a:ext cx="2200000" cy="2076191"/>
          </a:xfrm>
          <a:prstGeom prst="rect">
            <a:avLst/>
          </a:prstGeom>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3"/>
          <p:cNvSpPr>
            <a:spLocks noGrp="1"/>
          </p:cNvSpPr>
          <p:nvPr>
            <p:ph type="title"/>
          </p:nvPr>
        </p:nvSpPr>
        <p:spPr/>
        <p:txBody>
          <a:bodyPr/>
          <a:lstStyle/>
          <a:p>
            <a:r>
              <a:rPr lang="pt-BR" dirty="0" err="1"/>
              <a:t>Radiation</a:t>
            </a:r>
            <a:r>
              <a:rPr lang="pt-BR" dirty="0"/>
              <a:t> </a:t>
            </a:r>
            <a:r>
              <a:rPr lang="pt-BR" dirty="0" err="1"/>
              <a:t>Protection</a:t>
            </a:r>
            <a:r>
              <a:rPr lang="pt-BR" dirty="0"/>
              <a:t> </a:t>
            </a:r>
            <a:r>
              <a:rPr lang="pt-BR" dirty="0" err="1"/>
              <a:t>Program</a:t>
            </a:r>
            <a:r>
              <a:rPr lang="pt-BR" dirty="0"/>
              <a:t> </a:t>
            </a:r>
          </a:p>
        </p:txBody>
      </p:sp>
      <p:sp>
        <p:nvSpPr>
          <p:cNvPr id="3" name="Subtítulo 2"/>
          <p:cNvSpPr>
            <a:spLocks noGrp="1"/>
          </p:cNvSpPr>
          <p:nvPr>
            <p:ph idx="1"/>
          </p:nvPr>
        </p:nvSpPr>
        <p:spPr>
          <a:xfrm>
            <a:off x="683568" y="1285872"/>
            <a:ext cx="4429157" cy="4857760"/>
          </a:xfrm>
        </p:spPr>
        <p:txBody>
          <a:bodyPr>
            <a:normAutofit fontScale="25000" lnSpcReduction="20000"/>
          </a:bodyPr>
          <a:lstStyle/>
          <a:p>
            <a:pPr marL="0" indent="0">
              <a:buNone/>
            </a:pPr>
            <a:r>
              <a:rPr lang="en-US" sz="9600" dirty="0">
                <a:solidFill>
                  <a:srgbClr val="0070C0"/>
                </a:solidFill>
                <a:latin typeface="TimesNewRoman"/>
              </a:rPr>
              <a:t>In addition:</a:t>
            </a:r>
          </a:p>
          <a:p>
            <a:pPr marL="0" indent="0">
              <a:buNone/>
            </a:pPr>
            <a:endParaRPr lang="en-US" sz="9600" dirty="0">
              <a:solidFill>
                <a:srgbClr val="0070C0"/>
              </a:solidFill>
              <a:latin typeface="TimesNewRoman"/>
            </a:endParaRPr>
          </a:p>
          <a:p>
            <a:r>
              <a:rPr lang="en-US" sz="9600" dirty="0">
                <a:solidFill>
                  <a:srgbClr val="0070C0"/>
                </a:solidFill>
                <a:latin typeface="TimesNewRoman"/>
              </a:rPr>
              <a:t>The indication of authorized institutions for the services of individual monitoring and calibration of instruments;</a:t>
            </a:r>
          </a:p>
          <a:p>
            <a:endParaRPr lang="en-US" sz="9600" dirty="0">
              <a:solidFill>
                <a:srgbClr val="0070C0"/>
              </a:solidFill>
              <a:latin typeface="TimesNewRoman"/>
            </a:endParaRPr>
          </a:p>
          <a:p>
            <a:endParaRPr lang="en-US" sz="9600" dirty="0">
              <a:solidFill>
                <a:srgbClr val="0070C0"/>
              </a:solidFill>
              <a:latin typeface="TimesNewRoman"/>
            </a:endParaRPr>
          </a:p>
          <a:p>
            <a:r>
              <a:rPr lang="en-US" sz="9600" dirty="0">
                <a:solidFill>
                  <a:srgbClr val="0070C0"/>
                </a:solidFill>
                <a:latin typeface="TimesNewRoman"/>
              </a:rPr>
              <a:t>The establishment of dose limits and dose restrictions.</a:t>
            </a:r>
            <a:endParaRPr lang="es-ES" i="1" baseline="0" dirty="0">
              <a:solidFill>
                <a:schemeClr val="tx1"/>
              </a:solidFill>
              <a:latin typeface="TimesNewRoman"/>
            </a:endParaRPr>
          </a:p>
          <a:p>
            <a:pPr algn="l"/>
            <a:endParaRPr lang="es-ES" dirty="0">
              <a:solidFill>
                <a:schemeClr val="tx1"/>
              </a:solidFill>
              <a:latin typeface="TimesNewRoman"/>
            </a:endParaRPr>
          </a:p>
          <a:p>
            <a:pPr algn="l"/>
            <a:endParaRPr lang="es-ES" dirty="0">
              <a:solidFill>
                <a:schemeClr val="tx1"/>
              </a:solidFill>
              <a:latin typeface="TimesNewRoman"/>
            </a:endParaRPr>
          </a:p>
        </p:txBody>
      </p:sp>
      <p:pic>
        <p:nvPicPr>
          <p:cNvPr id="5" name="Imagem 4" descr="res295-21-11-2003-7.jpg"/>
          <p:cNvPicPr>
            <a:picLocks noChangeAspect="1"/>
          </p:cNvPicPr>
          <p:nvPr/>
        </p:nvPicPr>
        <p:blipFill>
          <a:blip r:embed="rId2"/>
          <a:stretch>
            <a:fillRect/>
          </a:stretch>
        </p:blipFill>
        <p:spPr>
          <a:xfrm>
            <a:off x="5572132" y="3714752"/>
            <a:ext cx="3250944" cy="2690815"/>
          </a:xfrm>
          <a:prstGeom prst="rect">
            <a:avLst/>
          </a:prstGeom>
        </p:spPr>
      </p:pic>
      <p:pic>
        <p:nvPicPr>
          <p:cNvPr id="7" name="Picture 2"/>
          <p:cNvPicPr>
            <a:picLocks noChangeAspect="1" noChangeArrowheads="1"/>
          </p:cNvPicPr>
          <p:nvPr/>
        </p:nvPicPr>
        <p:blipFill>
          <a:blip r:embed="rId3" cstate="print"/>
          <a:srcRect l="5098" t="8150" r="4733" b="7130"/>
          <a:stretch>
            <a:fillRect/>
          </a:stretch>
        </p:blipFill>
        <p:spPr bwMode="auto">
          <a:xfrm>
            <a:off x="5643570" y="1428736"/>
            <a:ext cx="3143272" cy="2111134"/>
          </a:xfrm>
          <a:prstGeom prst="rect">
            <a:avLst/>
          </a:prstGeom>
          <a:noFill/>
          <a:ln w="12700">
            <a:noFill/>
            <a:miter lim="800000"/>
            <a:headEnd type="none" w="sm" len="sm"/>
            <a:tailEnd type="none" w="sm" len="sm"/>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3"/>
          <p:cNvSpPr>
            <a:spLocks noGrp="1"/>
          </p:cNvSpPr>
          <p:nvPr>
            <p:ph type="title"/>
          </p:nvPr>
        </p:nvSpPr>
        <p:spPr/>
        <p:txBody>
          <a:bodyPr/>
          <a:lstStyle/>
          <a:p>
            <a:r>
              <a:rPr lang="pt-BR" dirty="0" err="1"/>
              <a:t>Radiation</a:t>
            </a:r>
            <a:r>
              <a:rPr lang="pt-BR" dirty="0"/>
              <a:t> </a:t>
            </a:r>
            <a:r>
              <a:rPr lang="pt-BR" dirty="0" err="1"/>
              <a:t>Protection</a:t>
            </a:r>
            <a:r>
              <a:rPr lang="pt-BR" dirty="0"/>
              <a:t> </a:t>
            </a:r>
            <a:r>
              <a:rPr lang="pt-BR" dirty="0" err="1"/>
              <a:t>Program</a:t>
            </a:r>
            <a:r>
              <a:rPr lang="pt-BR" dirty="0"/>
              <a:t> </a:t>
            </a:r>
          </a:p>
        </p:txBody>
      </p:sp>
      <p:sp>
        <p:nvSpPr>
          <p:cNvPr id="3" name="Subtítulo 2"/>
          <p:cNvSpPr>
            <a:spLocks noGrp="1"/>
          </p:cNvSpPr>
          <p:nvPr>
            <p:ph idx="1"/>
          </p:nvPr>
        </p:nvSpPr>
        <p:spPr>
          <a:xfrm>
            <a:off x="467544" y="993577"/>
            <a:ext cx="4643471" cy="4379639"/>
          </a:xfrm>
        </p:spPr>
        <p:txBody>
          <a:bodyPr>
            <a:normAutofit fontScale="47500" lnSpcReduction="20000"/>
          </a:bodyPr>
          <a:lstStyle/>
          <a:p>
            <a:pPr>
              <a:buNone/>
            </a:pPr>
            <a:r>
              <a:rPr lang="en-US" sz="5900" dirty="0">
                <a:solidFill>
                  <a:srgbClr val="0070C0"/>
                </a:solidFill>
                <a:latin typeface="TimesNewRoman"/>
              </a:rPr>
              <a:t>Attention:</a:t>
            </a:r>
          </a:p>
          <a:p>
            <a:pPr>
              <a:buNone/>
            </a:pPr>
            <a:r>
              <a:rPr lang="en-US" sz="5900" dirty="0">
                <a:solidFill>
                  <a:srgbClr val="0070C0"/>
                </a:solidFill>
                <a:latin typeface="TimesNewRoman"/>
              </a:rPr>
              <a:t>Controlled areas:</a:t>
            </a:r>
          </a:p>
          <a:p>
            <a:pPr>
              <a:buNone/>
            </a:pPr>
            <a:endParaRPr lang="en-US" sz="9600" dirty="0">
              <a:solidFill>
                <a:srgbClr val="0070C0"/>
              </a:solidFill>
              <a:latin typeface="TimesNewRoman"/>
            </a:endParaRPr>
          </a:p>
          <a:p>
            <a:pPr>
              <a:buFont typeface="Wingdings" panose="05000000000000000000" pitchFamily="2" charset="2"/>
              <a:buChar char="ü"/>
            </a:pPr>
            <a:r>
              <a:rPr lang="en-US" sz="7000" dirty="0">
                <a:solidFill>
                  <a:srgbClr val="0070C0"/>
                </a:solidFill>
                <a:latin typeface="TimesNewRoman"/>
              </a:rPr>
              <a:t>The radiopharmaceutical administration rooms;</a:t>
            </a:r>
          </a:p>
          <a:p>
            <a:pPr>
              <a:buFont typeface="Wingdings" panose="05000000000000000000" pitchFamily="2" charset="2"/>
              <a:buChar char="ü"/>
            </a:pPr>
            <a:endParaRPr lang="en-US" sz="7000" dirty="0">
              <a:solidFill>
                <a:srgbClr val="0070C0"/>
              </a:solidFill>
              <a:latin typeface="TimesNewRoman"/>
            </a:endParaRPr>
          </a:p>
          <a:p>
            <a:pPr>
              <a:buFont typeface="Wingdings" panose="05000000000000000000" pitchFamily="2" charset="2"/>
              <a:buChar char="ü"/>
            </a:pPr>
            <a:r>
              <a:rPr lang="en-US" sz="7000" dirty="0">
                <a:solidFill>
                  <a:srgbClr val="0070C0"/>
                </a:solidFill>
                <a:latin typeface="TimesNewRoman"/>
              </a:rPr>
              <a:t>Rooms or "boxes" patient waiting;</a:t>
            </a:r>
            <a:endParaRPr lang="es-ES" sz="7000" dirty="0">
              <a:solidFill>
                <a:srgbClr val="0070C0"/>
              </a:solidFill>
              <a:latin typeface="TimesNewRoman"/>
            </a:endParaRPr>
          </a:p>
          <a:p>
            <a:pPr algn="l"/>
            <a:endParaRPr lang="es-ES" dirty="0">
              <a:solidFill>
                <a:schemeClr val="tx1"/>
              </a:solidFill>
              <a:latin typeface="TimesNewRoman"/>
            </a:endParaRPr>
          </a:p>
        </p:txBody>
      </p:sp>
      <p:pic>
        <p:nvPicPr>
          <p:cNvPr id="6" name="Imagem 5" descr="DSCN1852.JPG"/>
          <p:cNvPicPr>
            <a:picLocks noChangeAspect="1"/>
          </p:cNvPicPr>
          <p:nvPr/>
        </p:nvPicPr>
        <p:blipFill>
          <a:blip r:embed="rId2" cstate="print"/>
          <a:srcRect t="8249"/>
          <a:stretch>
            <a:fillRect/>
          </a:stretch>
        </p:blipFill>
        <p:spPr bwMode="auto">
          <a:xfrm>
            <a:off x="6000760" y="2555782"/>
            <a:ext cx="2428892" cy="2971590"/>
          </a:xfrm>
          <a:prstGeom prst="rect">
            <a:avLst/>
          </a:prstGeom>
          <a:noFill/>
          <a:ln w="9525">
            <a:noFill/>
            <a:miter lim="800000"/>
            <a:headEnd/>
            <a:tailEnd/>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3"/>
          <p:cNvSpPr>
            <a:spLocks noGrp="1"/>
          </p:cNvSpPr>
          <p:nvPr>
            <p:ph type="title"/>
          </p:nvPr>
        </p:nvSpPr>
        <p:spPr/>
        <p:txBody>
          <a:bodyPr/>
          <a:lstStyle/>
          <a:p>
            <a:r>
              <a:rPr lang="pt-BR" dirty="0" err="1"/>
              <a:t>Radiation</a:t>
            </a:r>
            <a:r>
              <a:rPr lang="pt-BR" dirty="0"/>
              <a:t> </a:t>
            </a:r>
            <a:r>
              <a:rPr lang="pt-BR" dirty="0" err="1"/>
              <a:t>Protection</a:t>
            </a:r>
            <a:r>
              <a:rPr lang="pt-BR" dirty="0"/>
              <a:t> </a:t>
            </a:r>
            <a:r>
              <a:rPr lang="pt-BR" dirty="0" err="1"/>
              <a:t>Program</a:t>
            </a:r>
            <a:r>
              <a:rPr lang="pt-BR" dirty="0"/>
              <a:t> </a:t>
            </a:r>
          </a:p>
        </p:txBody>
      </p:sp>
      <p:sp>
        <p:nvSpPr>
          <p:cNvPr id="3" name="Subtítulo 2"/>
          <p:cNvSpPr>
            <a:spLocks noGrp="1"/>
          </p:cNvSpPr>
          <p:nvPr>
            <p:ph idx="1"/>
          </p:nvPr>
        </p:nvSpPr>
        <p:spPr>
          <a:xfrm>
            <a:off x="361563" y="1052736"/>
            <a:ext cx="4857785" cy="4752528"/>
          </a:xfrm>
        </p:spPr>
        <p:txBody>
          <a:bodyPr>
            <a:normAutofit fontScale="25000" lnSpcReduction="20000"/>
          </a:bodyPr>
          <a:lstStyle/>
          <a:p>
            <a:pPr algn="l"/>
            <a:endParaRPr lang="es-ES" dirty="0">
              <a:solidFill>
                <a:schemeClr val="tx1"/>
              </a:solidFill>
              <a:latin typeface="TimesNewRoman,Bold"/>
            </a:endParaRPr>
          </a:p>
          <a:p>
            <a:pPr algn="l"/>
            <a:endParaRPr lang="pt-BR" i="1" dirty="0">
              <a:solidFill>
                <a:schemeClr val="tx1"/>
              </a:solidFill>
              <a:latin typeface="TimesNewRoman"/>
            </a:endParaRPr>
          </a:p>
          <a:p>
            <a:pPr lvl="0" algn="just">
              <a:buNone/>
            </a:pPr>
            <a:r>
              <a:rPr lang="en-US" sz="9600" dirty="0">
                <a:solidFill>
                  <a:srgbClr val="0070C0"/>
                </a:solidFill>
                <a:latin typeface="TimesNewRoman"/>
              </a:rPr>
              <a:t>Attention:</a:t>
            </a:r>
          </a:p>
          <a:p>
            <a:pPr lvl="0" algn="just">
              <a:buNone/>
            </a:pPr>
            <a:endParaRPr lang="en-US" sz="9600" dirty="0">
              <a:solidFill>
                <a:srgbClr val="0070C0"/>
              </a:solidFill>
              <a:latin typeface="TimesNewRoman"/>
            </a:endParaRPr>
          </a:p>
          <a:p>
            <a:pPr lvl="0" algn="just">
              <a:buNone/>
            </a:pPr>
            <a:r>
              <a:rPr lang="en-US" sz="9600" dirty="0">
                <a:solidFill>
                  <a:srgbClr val="0070C0"/>
                </a:solidFill>
                <a:latin typeface="TimesNewRoman"/>
              </a:rPr>
              <a:t>Controlled areas:</a:t>
            </a:r>
          </a:p>
          <a:p>
            <a:pPr lvl="0" algn="just">
              <a:buNone/>
            </a:pPr>
            <a:endParaRPr lang="en-US" sz="9600" dirty="0">
              <a:solidFill>
                <a:srgbClr val="0070C0"/>
              </a:solidFill>
              <a:latin typeface="TimesNewRoman"/>
            </a:endParaRPr>
          </a:p>
          <a:p>
            <a:pPr algn="just"/>
            <a:r>
              <a:rPr lang="en-US" sz="9600" dirty="0">
                <a:solidFill>
                  <a:srgbClr val="0070C0"/>
                </a:solidFill>
                <a:latin typeface="TimesNewRoman"/>
              </a:rPr>
              <a:t>The "hot room" (handling room and deposit of radioactive material in use);</a:t>
            </a:r>
          </a:p>
          <a:p>
            <a:pPr algn="just"/>
            <a:endParaRPr lang="en-US" sz="9600" dirty="0">
              <a:solidFill>
                <a:srgbClr val="0070C0"/>
              </a:solidFill>
              <a:latin typeface="TimesNewRoman"/>
            </a:endParaRPr>
          </a:p>
          <a:p>
            <a:pPr algn="just"/>
            <a:r>
              <a:rPr lang="en-US" sz="9600" dirty="0">
                <a:solidFill>
                  <a:srgbClr val="0070C0"/>
                </a:solidFill>
                <a:latin typeface="TimesNewRoman"/>
              </a:rPr>
              <a:t>The measurement rooms and</a:t>
            </a:r>
          </a:p>
          <a:p>
            <a:pPr algn="just"/>
            <a:endParaRPr lang="en-US" sz="9600" dirty="0">
              <a:solidFill>
                <a:srgbClr val="0070C0"/>
              </a:solidFill>
              <a:latin typeface="TimesNewRoman"/>
            </a:endParaRPr>
          </a:p>
          <a:p>
            <a:pPr algn="just"/>
            <a:r>
              <a:rPr lang="en-US" sz="9600" dirty="0">
                <a:solidFill>
                  <a:srgbClr val="0070C0"/>
                </a:solidFill>
                <a:latin typeface="TimesNewRoman"/>
              </a:rPr>
              <a:t>radioactive waste stores.</a:t>
            </a:r>
            <a:endParaRPr lang="es-ES" dirty="0">
              <a:solidFill>
                <a:schemeClr val="tx1"/>
              </a:solidFill>
              <a:latin typeface="TimesNewRoman"/>
            </a:endParaRPr>
          </a:p>
        </p:txBody>
      </p:sp>
      <p:pic>
        <p:nvPicPr>
          <p:cNvPr id="5" name="Picture 2"/>
          <p:cNvPicPr>
            <a:picLocks noChangeAspect="1" noChangeArrowheads="1"/>
          </p:cNvPicPr>
          <p:nvPr/>
        </p:nvPicPr>
        <p:blipFill>
          <a:blip r:embed="rId2"/>
          <a:srcRect/>
          <a:stretch>
            <a:fillRect/>
          </a:stretch>
        </p:blipFill>
        <p:spPr bwMode="auto">
          <a:xfrm>
            <a:off x="5786446" y="4071942"/>
            <a:ext cx="2995991" cy="2214558"/>
          </a:xfrm>
          <a:prstGeom prst="rect">
            <a:avLst/>
          </a:prstGeom>
          <a:noFill/>
          <a:ln w="12700">
            <a:noFill/>
            <a:miter lim="800000"/>
            <a:headEnd type="none" w="sm" len="sm"/>
            <a:tailEnd type="none" w="sm" len="sm"/>
          </a:ln>
        </p:spPr>
      </p:pic>
      <p:pic>
        <p:nvPicPr>
          <p:cNvPr id="6" name="Picture 3" descr="DSC00332"/>
          <p:cNvPicPr>
            <a:picLocks noChangeAspect="1" noChangeArrowheads="1"/>
          </p:cNvPicPr>
          <p:nvPr/>
        </p:nvPicPr>
        <p:blipFill>
          <a:blip r:embed="rId3" cstate="print"/>
          <a:srcRect/>
          <a:stretch>
            <a:fillRect/>
          </a:stretch>
        </p:blipFill>
        <p:spPr bwMode="auto">
          <a:xfrm>
            <a:off x="6143636" y="1285860"/>
            <a:ext cx="2377762" cy="2714644"/>
          </a:xfrm>
          <a:prstGeom prst="rect">
            <a:avLst/>
          </a:prstGeom>
          <a:noFill/>
          <a:ln w="9525">
            <a:noFill/>
            <a:miter lim="800000"/>
            <a:headEnd/>
            <a:tailEnd/>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3"/>
          <p:cNvSpPr>
            <a:spLocks noGrp="1"/>
          </p:cNvSpPr>
          <p:nvPr>
            <p:ph type="title"/>
          </p:nvPr>
        </p:nvSpPr>
        <p:spPr/>
        <p:txBody>
          <a:bodyPr/>
          <a:lstStyle/>
          <a:p>
            <a:r>
              <a:rPr lang="pt-BR" dirty="0" err="1"/>
              <a:t>Radiation</a:t>
            </a:r>
            <a:r>
              <a:rPr lang="pt-BR" dirty="0"/>
              <a:t> </a:t>
            </a:r>
            <a:r>
              <a:rPr lang="pt-BR" dirty="0" err="1"/>
              <a:t>Protection</a:t>
            </a:r>
            <a:r>
              <a:rPr lang="pt-BR" dirty="0"/>
              <a:t> </a:t>
            </a:r>
            <a:r>
              <a:rPr lang="pt-BR" dirty="0" err="1"/>
              <a:t>Program</a:t>
            </a:r>
            <a:r>
              <a:rPr lang="pt-BR" dirty="0"/>
              <a:t> </a:t>
            </a:r>
          </a:p>
        </p:txBody>
      </p:sp>
      <p:sp>
        <p:nvSpPr>
          <p:cNvPr id="3" name="Subtítulo 2"/>
          <p:cNvSpPr>
            <a:spLocks noGrp="1"/>
          </p:cNvSpPr>
          <p:nvPr>
            <p:ph idx="1"/>
          </p:nvPr>
        </p:nvSpPr>
        <p:spPr>
          <a:xfrm>
            <a:off x="282575" y="1255465"/>
            <a:ext cx="4868866" cy="5500702"/>
          </a:xfrm>
        </p:spPr>
        <p:txBody>
          <a:bodyPr>
            <a:normAutofit fontScale="25000" lnSpcReduction="20000"/>
          </a:bodyPr>
          <a:lstStyle/>
          <a:p>
            <a:pPr algn="l"/>
            <a:endParaRPr lang="es-ES" dirty="0">
              <a:solidFill>
                <a:schemeClr val="tx1"/>
              </a:solidFill>
              <a:latin typeface="TimesNewRoman,Bold"/>
            </a:endParaRPr>
          </a:p>
          <a:p>
            <a:pPr algn="l"/>
            <a:endParaRPr lang="pt-BR" i="1" dirty="0">
              <a:solidFill>
                <a:schemeClr val="tx1"/>
              </a:solidFill>
              <a:latin typeface="TimesNewRoman"/>
            </a:endParaRPr>
          </a:p>
          <a:p>
            <a:pPr lvl="0" algn="just">
              <a:buNone/>
            </a:pPr>
            <a:r>
              <a:rPr lang="es-ES" sz="11200" dirty="0">
                <a:solidFill>
                  <a:srgbClr val="0070C0"/>
                </a:solidFill>
                <a:latin typeface="TimesNewRoman"/>
              </a:rPr>
              <a:t>	</a:t>
            </a:r>
            <a:r>
              <a:rPr lang="en-US" sz="11200" dirty="0">
                <a:solidFill>
                  <a:srgbClr val="0070C0"/>
                </a:solidFill>
                <a:latin typeface="TimesNewRoman"/>
              </a:rPr>
              <a:t>Code of practice - local rules at least for:</a:t>
            </a:r>
          </a:p>
          <a:p>
            <a:pPr lvl="0" algn="just">
              <a:buNone/>
            </a:pPr>
            <a:endParaRPr lang="en-US" sz="11200" dirty="0">
              <a:solidFill>
                <a:srgbClr val="0070C0"/>
              </a:solidFill>
              <a:latin typeface="TimesNewRoman"/>
            </a:endParaRPr>
          </a:p>
          <a:p>
            <a:pPr lvl="0" algn="just">
              <a:buFont typeface="Wingdings" panose="05000000000000000000" pitchFamily="2" charset="2"/>
              <a:buChar char="ü"/>
            </a:pPr>
            <a:r>
              <a:rPr lang="en-US" sz="11200" dirty="0">
                <a:solidFill>
                  <a:srgbClr val="0070C0"/>
                </a:solidFill>
                <a:latin typeface="TimesNewRoman"/>
              </a:rPr>
              <a:t>purchase and receipt of radioactive material;</a:t>
            </a:r>
          </a:p>
          <a:p>
            <a:pPr lvl="0" algn="just">
              <a:buFont typeface="Wingdings" panose="05000000000000000000" pitchFamily="2" charset="2"/>
              <a:buChar char="ü"/>
            </a:pPr>
            <a:endParaRPr lang="en-US" sz="11200" dirty="0">
              <a:solidFill>
                <a:srgbClr val="0070C0"/>
              </a:solidFill>
              <a:latin typeface="TimesNewRoman"/>
            </a:endParaRPr>
          </a:p>
          <a:p>
            <a:pPr lvl="0" algn="just">
              <a:buFont typeface="Wingdings" panose="05000000000000000000" pitchFamily="2" charset="2"/>
              <a:buChar char="ü"/>
            </a:pPr>
            <a:endParaRPr lang="en-US" sz="11200" dirty="0">
              <a:solidFill>
                <a:srgbClr val="0070C0"/>
              </a:solidFill>
              <a:latin typeface="TimesNewRoman"/>
            </a:endParaRPr>
          </a:p>
          <a:p>
            <a:pPr lvl="0" algn="just">
              <a:buFont typeface="Wingdings" panose="05000000000000000000" pitchFamily="2" charset="2"/>
              <a:buChar char="ü"/>
            </a:pPr>
            <a:endParaRPr lang="en-US" sz="11200" dirty="0">
              <a:solidFill>
                <a:srgbClr val="0070C0"/>
              </a:solidFill>
              <a:latin typeface="TimesNewRoman"/>
            </a:endParaRPr>
          </a:p>
          <a:p>
            <a:pPr lvl="0" algn="just">
              <a:buFont typeface="Wingdings" panose="05000000000000000000" pitchFamily="2" charset="2"/>
              <a:buChar char="ü"/>
            </a:pPr>
            <a:r>
              <a:rPr lang="en-US" sz="11200" dirty="0">
                <a:solidFill>
                  <a:srgbClr val="0070C0"/>
                </a:solidFill>
                <a:latin typeface="TimesNewRoman"/>
              </a:rPr>
              <a:t>storage of radioactive material;</a:t>
            </a:r>
            <a:endParaRPr lang="es-ES" dirty="0">
              <a:solidFill>
                <a:schemeClr val="tx1"/>
              </a:solidFill>
              <a:latin typeface="TimesNewRoman"/>
            </a:endParaRPr>
          </a:p>
        </p:txBody>
      </p:sp>
      <p:pic>
        <p:nvPicPr>
          <p:cNvPr id="5" name="Picture 10" descr="courier_van_2009_7"/>
          <p:cNvPicPr>
            <a:picLocks noChangeAspect="1" noChangeArrowheads="1"/>
          </p:cNvPicPr>
          <p:nvPr/>
        </p:nvPicPr>
        <p:blipFill>
          <a:blip r:embed="rId2"/>
          <a:srcRect/>
          <a:stretch>
            <a:fillRect/>
          </a:stretch>
        </p:blipFill>
        <p:spPr bwMode="auto">
          <a:xfrm>
            <a:off x="5500695" y="1285861"/>
            <a:ext cx="1571636" cy="2612536"/>
          </a:xfrm>
          <a:prstGeom prst="rect">
            <a:avLst/>
          </a:prstGeom>
          <a:noFill/>
          <a:ln w="25400">
            <a:solidFill>
              <a:srgbClr val="990033"/>
            </a:solidFill>
            <a:miter lim="800000"/>
            <a:headEnd/>
            <a:tailEnd/>
          </a:ln>
        </p:spPr>
      </p:pic>
      <p:pic>
        <p:nvPicPr>
          <p:cNvPr id="6" name="Picture 12"/>
          <p:cNvPicPr>
            <a:picLocks noChangeAspect="1" noChangeArrowheads="1"/>
          </p:cNvPicPr>
          <p:nvPr/>
        </p:nvPicPr>
        <p:blipFill>
          <a:blip r:embed="rId3"/>
          <a:srcRect/>
          <a:stretch>
            <a:fillRect/>
          </a:stretch>
        </p:blipFill>
        <p:spPr bwMode="auto">
          <a:xfrm>
            <a:off x="7286644" y="2428868"/>
            <a:ext cx="1713547" cy="2447925"/>
          </a:xfrm>
          <a:prstGeom prst="rect">
            <a:avLst/>
          </a:prstGeom>
          <a:noFill/>
          <a:ln w="9525">
            <a:noFill/>
            <a:miter lim="800000"/>
            <a:headEnd/>
            <a:tailEnd/>
          </a:ln>
        </p:spPr>
      </p:pic>
      <p:pic>
        <p:nvPicPr>
          <p:cNvPr id="7" name="Picture 11"/>
          <p:cNvPicPr>
            <a:picLocks noChangeAspect="1" noChangeArrowheads="1"/>
          </p:cNvPicPr>
          <p:nvPr/>
        </p:nvPicPr>
        <p:blipFill>
          <a:blip r:embed="rId4"/>
          <a:srcRect l="4930" r="5240"/>
          <a:stretch>
            <a:fillRect/>
          </a:stretch>
        </p:blipFill>
        <p:spPr bwMode="auto">
          <a:xfrm>
            <a:off x="5500694" y="4286256"/>
            <a:ext cx="1574066" cy="1827212"/>
          </a:xfrm>
          <a:prstGeom prst="rect">
            <a:avLst/>
          </a:prstGeom>
          <a:noFill/>
          <a:ln w="25400">
            <a:solidFill>
              <a:srgbClr val="990033"/>
            </a:solidFill>
            <a:miter lim="800000"/>
            <a:headEnd/>
            <a:tailEnd/>
          </a:ln>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3"/>
          <p:cNvSpPr>
            <a:spLocks noGrp="1"/>
          </p:cNvSpPr>
          <p:nvPr>
            <p:ph type="title"/>
          </p:nvPr>
        </p:nvSpPr>
        <p:spPr/>
        <p:txBody>
          <a:bodyPr/>
          <a:lstStyle/>
          <a:p>
            <a:r>
              <a:rPr lang="pt-BR" dirty="0" err="1"/>
              <a:t>Radiation</a:t>
            </a:r>
            <a:r>
              <a:rPr lang="pt-BR" dirty="0"/>
              <a:t> </a:t>
            </a:r>
            <a:r>
              <a:rPr lang="pt-BR" dirty="0" err="1"/>
              <a:t>Protection</a:t>
            </a:r>
            <a:r>
              <a:rPr lang="pt-BR" dirty="0"/>
              <a:t> </a:t>
            </a:r>
            <a:r>
              <a:rPr lang="pt-BR" dirty="0" err="1"/>
              <a:t>Program</a:t>
            </a:r>
            <a:r>
              <a:rPr lang="pt-BR" dirty="0"/>
              <a:t> </a:t>
            </a:r>
          </a:p>
        </p:txBody>
      </p:sp>
      <p:sp>
        <p:nvSpPr>
          <p:cNvPr id="3" name="Subtítulo 2"/>
          <p:cNvSpPr>
            <a:spLocks noGrp="1"/>
          </p:cNvSpPr>
          <p:nvPr>
            <p:ph idx="1"/>
          </p:nvPr>
        </p:nvSpPr>
        <p:spPr>
          <a:xfrm>
            <a:off x="327406" y="860425"/>
            <a:ext cx="4797428" cy="4765293"/>
          </a:xfrm>
        </p:spPr>
        <p:txBody>
          <a:bodyPr>
            <a:normAutofit fontScale="25000" lnSpcReduction="20000"/>
          </a:bodyPr>
          <a:lstStyle/>
          <a:p>
            <a:pPr algn="l"/>
            <a:endParaRPr lang="es-ES" dirty="0">
              <a:solidFill>
                <a:schemeClr val="tx1"/>
              </a:solidFill>
              <a:latin typeface="TimesNewRoman,Bold"/>
            </a:endParaRPr>
          </a:p>
          <a:p>
            <a:pPr algn="l"/>
            <a:endParaRPr lang="pt-BR" i="1" dirty="0">
              <a:solidFill>
                <a:schemeClr val="tx1"/>
              </a:solidFill>
              <a:latin typeface="TimesNewRoman"/>
            </a:endParaRPr>
          </a:p>
          <a:p>
            <a:pPr lvl="0" algn="just">
              <a:buNone/>
            </a:pPr>
            <a:r>
              <a:rPr lang="en-US" sz="11200" dirty="0">
                <a:solidFill>
                  <a:srgbClr val="0070C0"/>
                </a:solidFill>
                <a:latin typeface="TimesNewRoman"/>
              </a:rPr>
              <a:t>In addition…</a:t>
            </a:r>
          </a:p>
          <a:p>
            <a:pPr lvl="0" algn="just">
              <a:buNone/>
            </a:pPr>
            <a:endParaRPr lang="en-US" sz="11200" dirty="0">
              <a:solidFill>
                <a:srgbClr val="0070C0"/>
              </a:solidFill>
              <a:latin typeface="TimesNewRoman"/>
            </a:endParaRPr>
          </a:p>
          <a:p>
            <a:pPr lvl="0" algn="just">
              <a:buFont typeface="Wingdings" panose="05000000000000000000" pitchFamily="2" charset="2"/>
              <a:buChar char="ü"/>
            </a:pPr>
            <a:r>
              <a:rPr lang="en-US" sz="11200" dirty="0">
                <a:solidFill>
                  <a:srgbClr val="0070C0"/>
                </a:solidFill>
                <a:latin typeface="TimesNewRoman"/>
              </a:rPr>
              <a:t>hygiene standards in controlled areas;</a:t>
            </a:r>
          </a:p>
          <a:p>
            <a:pPr lvl="0" algn="just">
              <a:buFont typeface="Wingdings" panose="05000000000000000000" pitchFamily="2" charset="2"/>
              <a:buChar char="ü"/>
            </a:pPr>
            <a:endParaRPr lang="en-US" sz="11200" dirty="0">
              <a:solidFill>
                <a:srgbClr val="0070C0"/>
              </a:solidFill>
              <a:latin typeface="TimesNewRoman"/>
            </a:endParaRPr>
          </a:p>
          <a:p>
            <a:pPr lvl="0" algn="just">
              <a:buFont typeface="Wingdings" panose="05000000000000000000" pitchFamily="2" charset="2"/>
              <a:buChar char="ü"/>
            </a:pPr>
            <a:r>
              <a:rPr lang="en-US" sz="11200" dirty="0">
                <a:solidFill>
                  <a:srgbClr val="0070C0"/>
                </a:solidFill>
                <a:latin typeface="TimesNewRoman"/>
              </a:rPr>
              <a:t>Individual and working places monitoring;</a:t>
            </a:r>
          </a:p>
          <a:p>
            <a:pPr lvl="0" algn="just">
              <a:buFont typeface="Wingdings" panose="05000000000000000000" pitchFamily="2" charset="2"/>
              <a:buChar char="ü"/>
            </a:pPr>
            <a:endParaRPr lang="en-US" sz="11200" dirty="0">
              <a:solidFill>
                <a:srgbClr val="0070C0"/>
              </a:solidFill>
              <a:latin typeface="TimesNewRoman"/>
            </a:endParaRPr>
          </a:p>
          <a:p>
            <a:pPr lvl="0" algn="just">
              <a:buFont typeface="Wingdings" panose="05000000000000000000" pitchFamily="2" charset="2"/>
              <a:buChar char="ü"/>
            </a:pPr>
            <a:r>
              <a:rPr lang="en-US" sz="11200" dirty="0">
                <a:solidFill>
                  <a:srgbClr val="0070C0"/>
                </a:solidFill>
                <a:latin typeface="TimesNewRoman"/>
              </a:rPr>
              <a:t>internal transport of radionuclides;</a:t>
            </a:r>
            <a:endParaRPr lang="es-ES" dirty="0">
              <a:solidFill>
                <a:srgbClr val="0070C0"/>
              </a:solidFill>
              <a:latin typeface="TimesNewRoman"/>
            </a:endParaRPr>
          </a:p>
          <a:p>
            <a:pPr algn="l"/>
            <a:endParaRPr lang="es-ES" dirty="0">
              <a:solidFill>
                <a:schemeClr val="tx1"/>
              </a:solidFill>
              <a:latin typeface="TimesNewRoman"/>
            </a:endParaRPr>
          </a:p>
        </p:txBody>
      </p:sp>
      <p:pic>
        <p:nvPicPr>
          <p:cNvPr id="5" name="Imagem 4" descr="imagesCAQUC071.jpg"/>
          <p:cNvPicPr>
            <a:picLocks noChangeAspect="1"/>
          </p:cNvPicPr>
          <p:nvPr/>
        </p:nvPicPr>
        <p:blipFill>
          <a:blip r:embed="rId2"/>
          <a:stretch>
            <a:fillRect/>
          </a:stretch>
        </p:blipFill>
        <p:spPr>
          <a:xfrm>
            <a:off x="5072066" y="3571876"/>
            <a:ext cx="2106317" cy="1571636"/>
          </a:xfrm>
          <a:prstGeom prst="rect">
            <a:avLst/>
          </a:prstGeom>
        </p:spPr>
      </p:pic>
      <p:pic>
        <p:nvPicPr>
          <p:cNvPr id="6" name="Picture 13"/>
          <p:cNvPicPr>
            <a:picLocks noChangeAspect="1" noChangeArrowheads="1"/>
          </p:cNvPicPr>
          <p:nvPr/>
        </p:nvPicPr>
        <p:blipFill>
          <a:blip r:embed="rId3"/>
          <a:srcRect/>
          <a:stretch>
            <a:fillRect/>
          </a:stretch>
        </p:blipFill>
        <p:spPr bwMode="auto">
          <a:xfrm>
            <a:off x="7215206" y="4286256"/>
            <a:ext cx="1785950" cy="1339462"/>
          </a:xfrm>
          <a:prstGeom prst="rect">
            <a:avLst/>
          </a:prstGeom>
          <a:noFill/>
          <a:ln w="9525">
            <a:noFill/>
            <a:miter lim="800000"/>
            <a:headEnd/>
            <a:tailEnd/>
          </a:ln>
        </p:spPr>
      </p:pic>
      <p:pic>
        <p:nvPicPr>
          <p:cNvPr id="7" name="Imagem 6" descr="imagesCAMBEQIT.jpg"/>
          <p:cNvPicPr>
            <a:picLocks noChangeAspect="1"/>
          </p:cNvPicPr>
          <p:nvPr/>
        </p:nvPicPr>
        <p:blipFill>
          <a:blip r:embed="rId4"/>
          <a:stretch>
            <a:fillRect/>
          </a:stretch>
        </p:blipFill>
        <p:spPr>
          <a:xfrm>
            <a:off x="5840910" y="1214422"/>
            <a:ext cx="2829228" cy="2286017"/>
          </a:xfrm>
          <a:prstGeom prst="rect">
            <a:avLst/>
          </a:prstGeom>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3"/>
          <p:cNvSpPr>
            <a:spLocks noGrp="1"/>
          </p:cNvSpPr>
          <p:nvPr>
            <p:ph type="title"/>
          </p:nvPr>
        </p:nvSpPr>
        <p:spPr/>
        <p:txBody>
          <a:bodyPr/>
          <a:lstStyle/>
          <a:p>
            <a:r>
              <a:rPr lang="pt-BR" dirty="0" err="1"/>
              <a:t>Radiation</a:t>
            </a:r>
            <a:r>
              <a:rPr lang="pt-BR" dirty="0"/>
              <a:t> </a:t>
            </a:r>
            <a:r>
              <a:rPr lang="pt-BR" dirty="0" err="1"/>
              <a:t>Protection</a:t>
            </a:r>
            <a:r>
              <a:rPr lang="pt-BR" dirty="0"/>
              <a:t> </a:t>
            </a:r>
            <a:r>
              <a:rPr lang="pt-BR" dirty="0" err="1"/>
              <a:t>Program</a:t>
            </a:r>
            <a:r>
              <a:rPr lang="pt-BR" dirty="0"/>
              <a:t> </a:t>
            </a:r>
          </a:p>
        </p:txBody>
      </p:sp>
      <p:sp>
        <p:nvSpPr>
          <p:cNvPr id="3" name="Subtítulo 2"/>
          <p:cNvSpPr>
            <a:spLocks noGrp="1"/>
          </p:cNvSpPr>
          <p:nvPr>
            <p:ph idx="1"/>
          </p:nvPr>
        </p:nvSpPr>
        <p:spPr>
          <a:xfrm>
            <a:off x="683568" y="1124744"/>
            <a:ext cx="5429287" cy="1728192"/>
          </a:xfrm>
        </p:spPr>
        <p:txBody>
          <a:bodyPr>
            <a:normAutofit fontScale="32500" lnSpcReduction="20000"/>
          </a:bodyPr>
          <a:lstStyle/>
          <a:p>
            <a:pPr algn="l"/>
            <a:endParaRPr lang="es-ES" dirty="0">
              <a:solidFill>
                <a:schemeClr val="tx1"/>
              </a:solidFill>
              <a:latin typeface="TimesNewRoman,Bold"/>
            </a:endParaRPr>
          </a:p>
          <a:p>
            <a:pPr algn="l"/>
            <a:endParaRPr lang="pt-BR" i="1" dirty="0">
              <a:solidFill>
                <a:srgbClr val="0070C0"/>
              </a:solidFill>
              <a:latin typeface="TimesNewRoman"/>
            </a:endParaRPr>
          </a:p>
          <a:p>
            <a:pPr lvl="0" algn="just">
              <a:buNone/>
            </a:pPr>
            <a:r>
              <a:rPr lang="es-ES" sz="8600" dirty="0">
                <a:solidFill>
                  <a:srgbClr val="0070C0"/>
                </a:solidFill>
                <a:latin typeface="TimesNewRoman"/>
              </a:rPr>
              <a:t>	In </a:t>
            </a:r>
            <a:r>
              <a:rPr lang="es-ES" sz="8600" dirty="0" err="1">
                <a:solidFill>
                  <a:srgbClr val="0070C0"/>
                </a:solidFill>
                <a:latin typeface="TimesNewRoman"/>
              </a:rPr>
              <a:t>addition</a:t>
            </a:r>
            <a:r>
              <a:rPr lang="es-ES" sz="8600" dirty="0">
                <a:solidFill>
                  <a:srgbClr val="0070C0"/>
                </a:solidFill>
                <a:latin typeface="TimesNewRoman"/>
              </a:rPr>
              <a:t>…</a:t>
            </a:r>
          </a:p>
          <a:p>
            <a:pPr lvl="0" algn="just">
              <a:buNone/>
            </a:pPr>
            <a:endParaRPr lang="es-ES" sz="8600" dirty="0">
              <a:solidFill>
                <a:srgbClr val="0070C0"/>
              </a:solidFill>
              <a:latin typeface="TimesNewRoman"/>
            </a:endParaRPr>
          </a:p>
          <a:p>
            <a:pPr lvl="0" algn="just">
              <a:buFont typeface="Wingdings" panose="05000000000000000000" pitchFamily="2" charset="2"/>
              <a:buChar char="ü"/>
            </a:pPr>
            <a:r>
              <a:rPr lang="es-ES" sz="8600" dirty="0" err="1">
                <a:solidFill>
                  <a:srgbClr val="0070C0"/>
                </a:solidFill>
                <a:latin typeface="TimesNewRoman"/>
              </a:rPr>
              <a:t>waste</a:t>
            </a:r>
            <a:r>
              <a:rPr lang="es-ES" sz="8600" dirty="0">
                <a:solidFill>
                  <a:srgbClr val="0070C0"/>
                </a:solidFill>
                <a:latin typeface="TimesNewRoman"/>
              </a:rPr>
              <a:t> </a:t>
            </a:r>
            <a:r>
              <a:rPr lang="es-ES" sz="8600" dirty="0" err="1">
                <a:solidFill>
                  <a:srgbClr val="0070C0"/>
                </a:solidFill>
                <a:latin typeface="TimesNewRoman"/>
              </a:rPr>
              <a:t>management</a:t>
            </a:r>
            <a:r>
              <a:rPr lang="es-ES" sz="8600" dirty="0">
                <a:solidFill>
                  <a:srgbClr val="0070C0"/>
                </a:solidFill>
                <a:latin typeface="TimesNewRoman"/>
              </a:rPr>
              <a:t>;</a:t>
            </a:r>
            <a:endParaRPr lang="es-ES" i="1" baseline="0" dirty="0">
              <a:solidFill>
                <a:schemeClr val="tx1"/>
              </a:solidFill>
              <a:latin typeface="TimesNewRoman"/>
            </a:endParaRPr>
          </a:p>
          <a:p>
            <a:pPr algn="l"/>
            <a:endParaRPr lang="es-ES" dirty="0">
              <a:solidFill>
                <a:schemeClr val="tx1"/>
              </a:solidFill>
              <a:latin typeface="TimesNewRoman"/>
            </a:endParaRPr>
          </a:p>
          <a:p>
            <a:pPr algn="l"/>
            <a:endParaRPr lang="es-ES" dirty="0">
              <a:solidFill>
                <a:schemeClr val="tx1"/>
              </a:solidFill>
              <a:latin typeface="TimesNewRoman"/>
            </a:endParaRPr>
          </a:p>
        </p:txBody>
      </p:sp>
      <p:pic>
        <p:nvPicPr>
          <p:cNvPr id="5" name="Picture 7"/>
          <p:cNvPicPr>
            <a:picLocks noChangeAspect="1" noChangeArrowheads="1"/>
          </p:cNvPicPr>
          <p:nvPr/>
        </p:nvPicPr>
        <p:blipFill>
          <a:blip r:embed="rId2"/>
          <a:srcRect l="3906" r="5469"/>
          <a:stretch>
            <a:fillRect/>
          </a:stretch>
        </p:blipFill>
        <p:spPr bwMode="auto">
          <a:xfrm>
            <a:off x="3929058" y="3000372"/>
            <a:ext cx="1469789" cy="2500330"/>
          </a:xfrm>
          <a:prstGeom prst="rect">
            <a:avLst/>
          </a:prstGeom>
          <a:noFill/>
          <a:ln w="25400">
            <a:solidFill>
              <a:srgbClr val="990033"/>
            </a:solidFill>
            <a:miter lim="800000"/>
            <a:headEnd/>
            <a:tailEnd/>
          </a:ln>
        </p:spPr>
      </p:pic>
      <p:pic>
        <p:nvPicPr>
          <p:cNvPr id="6" name="Picture 2"/>
          <p:cNvPicPr>
            <a:picLocks noChangeAspect="1" noChangeArrowheads="1"/>
          </p:cNvPicPr>
          <p:nvPr/>
        </p:nvPicPr>
        <p:blipFill>
          <a:blip r:embed="rId3"/>
          <a:srcRect/>
          <a:stretch>
            <a:fillRect/>
          </a:stretch>
        </p:blipFill>
        <p:spPr bwMode="auto">
          <a:xfrm>
            <a:off x="357158" y="3000372"/>
            <a:ext cx="3382602" cy="2500330"/>
          </a:xfrm>
          <a:prstGeom prst="rect">
            <a:avLst/>
          </a:prstGeom>
          <a:noFill/>
          <a:ln w="12700">
            <a:noFill/>
            <a:miter lim="800000"/>
            <a:headEnd type="none" w="sm" len="sm"/>
            <a:tailEnd type="none" w="sm" len="sm"/>
          </a:ln>
        </p:spPr>
      </p:pic>
      <p:pic>
        <p:nvPicPr>
          <p:cNvPr id="8" name="Imagem 7" descr="imagesCA7XRXKO.jpg"/>
          <p:cNvPicPr>
            <a:picLocks noChangeAspect="1"/>
          </p:cNvPicPr>
          <p:nvPr/>
        </p:nvPicPr>
        <p:blipFill>
          <a:blip r:embed="rId4"/>
          <a:stretch>
            <a:fillRect/>
          </a:stretch>
        </p:blipFill>
        <p:spPr>
          <a:xfrm>
            <a:off x="5548198" y="3000372"/>
            <a:ext cx="3325336" cy="2490792"/>
          </a:xfrm>
          <a:prstGeom prst="rect">
            <a:avLst/>
          </a:prstGeom>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3"/>
          <p:cNvSpPr>
            <a:spLocks noGrp="1"/>
          </p:cNvSpPr>
          <p:nvPr>
            <p:ph type="title"/>
          </p:nvPr>
        </p:nvSpPr>
        <p:spPr/>
        <p:txBody>
          <a:bodyPr/>
          <a:lstStyle/>
          <a:p>
            <a:r>
              <a:rPr lang="pt-BR" dirty="0" err="1"/>
              <a:t>Radiation</a:t>
            </a:r>
            <a:r>
              <a:rPr lang="pt-BR" dirty="0"/>
              <a:t> </a:t>
            </a:r>
            <a:r>
              <a:rPr lang="pt-BR" dirty="0" err="1"/>
              <a:t>Protection</a:t>
            </a:r>
            <a:r>
              <a:rPr lang="pt-BR" dirty="0"/>
              <a:t> </a:t>
            </a:r>
            <a:r>
              <a:rPr lang="pt-BR" dirty="0" err="1"/>
              <a:t>Program</a:t>
            </a:r>
            <a:r>
              <a:rPr lang="pt-BR" dirty="0"/>
              <a:t> </a:t>
            </a:r>
          </a:p>
        </p:txBody>
      </p:sp>
      <p:sp>
        <p:nvSpPr>
          <p:cNvPr id="3" name="Subtítulo 2"/>
          <p:cNvSpPr>
            <a:spLocks noGrp="1"/>
          </p:cNvSpPr>
          <p:nvPr>
            <p:ph idx="1"/>
          </p:nvPr>
        </p:nvSpPr>
        <p:spPr>
          <a:xfrm>
            <a:off x="395536" y="1124744"/>
            <a:ext cx="4824535" cy="4536504"/>
          </a:xfrm>
        </p:spPr>
        <p:txBody>
          <a:bodyPr>
            <a:normAutofit fontScale="40000" lnSpcReduction="20000"/>
          </a:bodyPr>
          <a:lstStyle/>
          <a:p>
            <a:pPr algn="l"/>
            <a:endParaRPr lang="es-ES" dirty="0">
              <a:solidFill>
                <a:schemeClr val="tx1"/>
              </a:solidFill>
              <a:latin typeface="TimesNewRoman,Bold"/>
            </a:endParaRPr>
          </a:p>
          <a:p>
            <a:pPr algn="l"/>
            <a:endParaRPr lang="pt-BR" i="1" dirty="0">
              <a:solidFill>
                <a:srgbClr val="0070C0"/>
              </a:solidFill>
              <a:latin typeface="TimesNewRoman"/>
            </a:endParaRPr>
          </a:p>
          <a:p>
            <a:pPr lvl="0" algn="just">
              <a:buNone/>
            </a:pPr>
            <a:r>
              <a:rPr lang="es-ES" sz="8600" dirty="0">
                <a:solidFill>
                  <a:srgbClr val="0070C0"/>
                </a:solidFill>
                <a:latin typeface="TimesNewRoman"/>
              </a:rPr>
              <a:t>	</a:t>
            </a:r>
            <a:r>
              <a:rPr lang="en-US" sz="8600" dirty="0">
                <a:solidFill>
                  <a:srgbClr val="0070C0"/>
                </a:solidFill>
                <a:latin typeface="TimesNewRoman"/>
              </a:rPr>
              <a:t>Further…</a:t>
            </a:r>
          </a:p>
          <a:p>
            <a:pPr lvl="0" algn="just">
              <a:buNone/>
            </a:pPr>
            <a:endParaRPr lang="en-US" sz="8600" dirty="0">
              <a:solidFill>
                <a:srgbClr val="0070C0"/>
              </a:solidFill>
              <a:latin typeface="TimesNewRoman"/>
            </a:endParaRPr>
          </a:p>
          <a:p>
            <a:pPr lvl="0" algn="just">
              <a:buFont typeface="Wingdings" panose="05000000000000000000" pitchFamily="2" charset="2"/>
              <a:buChar char="ü"/>
            </a:pPr>
            <a:r>
              <a:rPr lang="en-US" sz="8600" dirty="0">
                <a:solidFill>
                  <a:srgbClr val="0070C0"/>
                </a:solidFill>
                <a:latin typeface="TimesNewRoman"/>
              </a:rPr>
              <a:t>administration of radiopharmaceuticals;</a:t>
            </a:r>
          </a:p>
          <a:p>
            <a:pPr lvl="0" algn="just">
              <a:buFont typeface="Wingdings" panose="05000000000000000000" pitchFamily="2" charset="2"/>
              <a:buChar char="ü"/>
            </a:pPr>
            <a:r>
              <a:rPr lang="en-US" sz="8600" dirty="0">
                <a:solidFill>
                  <a:srgbClr val="0070C0"/>
                </a:solidFill>
                <a:latin typeface="TimesNewRoman"/>
              </a:rPr>
              <a:t>examination of patients;</a:t>
            </a:r>
          </a:p>
          <a:p>
            <a:pPr lvl="0" algn="just">
              <a:buFont typeface="Wingdings" panose="05000000000000000000" pitchFamily="2" charset="2"/>
              <a:buChar char="ü"/>
            </a:pPr>
            <a:r>
              <a:rPr lang="en-US" sz="8600" dirty="0">
                <a:solidFill>
                  <a:srgbClr val="0070C0"/>
                </a:solidFill>
                <a:latin typeface="TimesNewRoman"/>
              </a:rPr>
              <a:t>patient care;</a:t>
            </a:r>
            <a:endParaRPr lang="es-ES" i="1" baseline="0" dirty="0">
              <a:solidFill>
                <a:schemeClr val="tx1"/>
              </a:solidFill>
              <a:latin typeface="TimesNewRoman"/>
            </a:endParaRPr>
          </a:p>
          <a:p>
            <a:pPr algn="l"/>
            <a:endParaRPr lang="es-ES" dirty="0">
              <a:solidFill>
                <a:schemeClr val="tx1"/>
              </a:solidFill>
              <a:latin typeface="TimesNewRoman"/>
            </a:endParaRPr>
          </a:p>
          <a:p>
            <a:pPr algn="l"/>
            <a:endParaRPr lang="es-ES" dirty="0">
              <a:solidFill>
                <a:schemeClr val="tx1"/>
              </a:solidFill>
              <a:latin typeface="TimesNewRoman"/>
            </a:endParaRPr>
          </a:p>
        </p:txBody>
      </p:sp>
      <p:pic>
        <p:nvPicPr>
          <p:cNvPr id="5" name="Imagem 4" descr="imagesCA0HKRPX.jpg"/>
          <p:cNvPicPr>
            <a:picLocks noChangeAspect="1"/>
          </p:cNvPicPr>
          <p:nvPr/>
        </p:nvPicPr>
        <p:blipFill>
          <a:blip r:embed="rId2"/>
          <a:stretch>
            <a:fillRect/>
          </a:stretch>
        </p:blipFill>
        <p:spPr>
          <a:xfrm>
            <a:off x="6286512" y="4857760"/>
            <a:ext cx="2180855" cy="1633536"/>
          </a:xfrm>
          <a:prstGeom prst="rect">
            <a:avLst/>
          </a:prstGeom>
        </p:spPr>
      </p:pic>
      <p:pic>
        <p:nvPicPr>
          <p:cNvPr id="7" name="Imagem 6" descr="imagesCAVE34RO.jpg"/>
          <p:cNvPicPr>
            <a:picLocks noChangeAspect="1"/>
          </p:cNvPicPr>
          <p:nvPr/>
        </p:nvPicPr>
        <p:blipFill>
          <a:blip r:embed="rId3"/>
          <a:stretch>
            <a:fillRect/>
          </a:stretch>
        </p:blipFill>
        <p:spPr>
          <a:xfrm>
            <a:off x="6500826" y="1285860"/>
            <a:ext cx="1500198" cy="1500198"/>
          </a:xfrm>
          <a:prstGeom prst="rect">
            <a:avLst/>
          </a:prstGeom>
        </p:spPr>
      </p:pic>
      <p:pic>
        <p:nvPicPr>
          <p:cNvPr id="8" name="Imagem 7" descr="petpacient.bmp"/>
          <p:cNvPicPr>
            <a:picLocks noChangeAspect="1"/>
          </p:cNvPicPr>
          <p:nvPr/>
        </p:nvPicPr>
        <p:blipFill>
          <a:blip r:embed="rId4"/>
          <a:stretch>
            <a:fillRect/>
          </a:stretch>
        </p:blipFill>
        <p:spPr>
          <a:xfrm>
            <a:off x="5868144" y="2932127"/>
            <a:ext cx="2466667" cy="1847619"/>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3"/>
          <p:cNvSpPr>
            <a:spLocks noGrp="1"/>
          </p:cNvSpPr>
          <p:nvPr>
            <p:ph type="title"/>
          </p:nvPr>
        </p:nvSpPr>
        <p:spPr/>
        <p:txBody>
          <a:bodyPr/>
          <a:lstStyle/>
          <a:p>
            <a:endParaRPr lang="pt-BR"/>
          </a:p>
        </p:txBody>
      </p:sp>
      <p:sp>
        <p:nvSpPr>
          <p:cNvPr id="3" name="Subtítulo 2"/>
          <p:cNvSpPr>
            <a:spLocks noGrp="1"/>
          </p:cNvSpPr>
          <p:nvPr>
            <p:ph idx="1"/>
          </p:nvPr>
        </p:nvSpPr>
        <p:spPr/>
        <p:txBody>
          <a:bodyPr>
            <a:normAutofit/>
          </a:bodyPr>
          <a:lstStyle/>
          <a:p>
            <a:pPr>
              <a:buNone/>
            </a:pPr>
            <a:r>
              <a:rPr lang="en-US" sz="2400" dirty="0">
                <a:solidFill>
                  <a:srgbClr val="0070C0"/>
                </a:solidFill>
                <a:latin typeface="TimesNewRoman"/>
                <a:ea typeface="+mj-ea"/>
                <a:cs typeface="+mj-cs"/>
              </a:rPr>
              <a:t>Radiation Protection Program:</a:t>
            </a:r>
          </a:p>
          <a:p>
            <a:pPr>
              <a:buNone/>
            </a:pPr>
            <a:endParaRPr lang="en-US" sz="2400" dirty="0">
              <a:solidFill>
                <a:srgbClr val="0070C0"/>
              </a:solidFill>
              <a:latin typeface="TimesNewRoman"/>
              <a:ea typeface="+mj-ea"/>
              <a:cs typeface="+mj-cs"/>
            </a:endParaRPr>
          </a:p>
          <a:p>
            <a:r>
              <a:rPr lang="en-US" sz="2400" dirty="0">
                <a:solidFill>
                  <a:srgbClr val="0070C0"/>
                </a:solidFill>
                <a:latin typeface="TimesNewRoman"/>
                <a:ea typeface="+mj-ea"/>
                <a:cs typeface="+mj-cs"/>
              </a:rPr>
              <a:t>Classification of areas;</a:t>
            </a:r>
          </a:p>
          <a:p>
            <a:r>
              <a:rPr lang="en-US" sz="2400" dirty="0">
                <a:solidFill>
                  <a:srgbClr val="0070C0"/>
                </a:solidFill>
                <a:latin typeface="TimesNewRoman"/>
                <a:ea typeface="+mj-ea"/>
                <a:cs typeface="+mj-cs"/>
              </a:rPr>
              <a:t>The establishment of local procedures and rules;</a:t>
            </a:r>
          </a:p>
          <a:p>
            <a:r>
              <a:rPr lang="en-US" sz="2400" dirty="0">
                <a:solidFill>
                  <a:srgbClr val="0070C0"/>
                </a:solidFill>
                <a:latin typeface="TimesNewRoman"/>
                <a:ea typeface="+mj-ea"/>
                <a:cs typeface="+mj-cs"/>
              </a:rPr>
              <a:t>Monitoring of the workplace;</a:t>
            </a:r>
          </a:p>
          <a:p>
            <a:r>
              <a:rPr lang="en-US" sz="2400" dirty="0">
                <a:solidFill>
                  <a:srgbClr val="0070C0"/>
                </a:solidFill>
                <a:latin typeface="TimesNewRoman"/>
                <a:ea typeface="+mj-ea"/>
                <a:cs typeface="+mj-cs"/>
              </a:rPr>
              <a:t>Acquisition of personal protective equipment and;</a:t>
            </a:r>
          </a:p>
          <a:p>
            <a:r>
              <a:rPr lang="en-US" sz="2400" dirty="0">
                <a:solidFill>
                  <a:srgbClr val="0070C0"/>
                </a:solidFill>
                <a:latin typeface="TimesNewRoman"/>
                <a:ea typeface="+mj-ea"/>
                <a:cs typeface="+mj-cs"/>
              </a:rPr>
              <a:t>Optimization program and guarantee that the dose limits are not exceeded.</a:t>
            </a:r>
            <a:endParaRPr lang="pt-BR" sz="3000" dirty="0">
              <a:solidFill>
                <a:srgbClr val="0070C0"/>
              </a:solidFill>
              <a:latin typeface="TimesNewRoman"/>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3"/>
          <p:cNvSpPr>
            <a:spLocks noGrp="1"/>
          </p:cNvSpPr>
          <p:nvPr>
            <p:ph type="title"/>
          </p:nvPr>
        </p:nvSpPr>
        <p:spPr/>
        <p:txBody>
          <a:bodyPr/>
          <a:lstStyle/>
          <a:p>
            <a:r>
              <a:rPr lang="pt-BR" dirty="0" err="1"/>
              <a:t>Radiation</a:t>
            </a:r>
            <a:r>
              <a:rPr lang="pt-BR" dirty="0"/>
              <a:t> </a:t>
            </a:r>
            <a:r>
              <a:rPr lang="pt-BR" dirty="0" err="1"/>
              <a:t>Protection</a:t>
            </a:r>
            <a:r>
              <a:rPr lang="pt-BR" dirty="0"/>
              <a:t> </a:t>
            </a:r>
            <a:r>
              <a:rPr lang="pt-BR" dirty="0" err="1"/>
              <a:t>Program</a:t>
            </a:r>
            <a:r>
              <a:rPr lang="pt-BR" dirty="0"/>
              <a:t> </a:t>
            </a:r>
          </a:p>
        </p:txBody>
      </p:sp>
      <p:sp>
        <p:nvSpPr>
          <p:cNvPr id="3" name="Subtítulo 2"/>
          <p:cNvSpPr>
            <a:spLocks noGrp="1"/>
          </p:cNvSpPr>
          <p:nvPr>
            <p:ph idx="1"/>
          </p:nvPr>
        </p:nvSpPr>
        <p:spPr>
          <a:xfrm>
            <a:off x="428597" y="860425"/>
            <a:ext cx="4647459" cy="4152751"/>
          </a:xfrm>
        </p:spPr>
        <p:txBody>
          <a:bodyPr>
            <a:normAutofit fontScale="47500" lnSpcReduction="20000"/>
          </a:bodyPr>
          <a:lstStyle/>
          <a:p>
            <a:pPr algn="l"/>
            <a:endParaRPr lang="es-ES" dirty="0">
              <a:solidFill>
                <a:schemeClr val="tx1"/>
              </a:solidFill>
              <a:latin typeface="TimesNewRoman,Bold"/>
            </a:endParaRPr>
          </a:p>
          <a:p>
            <a:pPr algn="l"/>
            <a:endParaRPr lang="pt-BR" i="1" dirty="0">
              <a:solidFill>
                <a:srgbClr val="0070C0"/>
              </a:solidFill>
              <a:latin typeface="TimesNewRoman"/>
            </a:endParaRPr>
          </a:p>
          <a:p>
            <a:pPr lvl="0" algn="just">
              <a:buNone/>
            </a:pPr>
            <a:r>
              <a:rPr lang="en-US" sz="8600" dirty="0">
                <a:solidFill>
                  <a:srgbClr val="0070C0"/>
                </a:solidFill>
                <a:latin typeface="TimesNewRoman"/>
              </a:rPr>
              <a:t>In addition…</a:t>
            </a:r>
          </a:p>
          <a:p>
            <a:pPr lvl="0" algn="just">
              <a:buFont typeface="Wingdings" panose="05000000000000000000" pitchFamily="2" charset="2"/>
              <a:buChar char="ü"/>
            </a:pPr>
            <a:endParaRPr lang="en-US" sz="8600" dirty="0">
              <a:solidFill>
                <a:srgbClr val="0070C0"/>
              </a:solidFill>
              <a:latin typeface="TimesNewRoman"/>
            </a:endParaRPr>
          </a:p>
          <a:p>
            <a:pPr lvl="0" algn="just">
              <a:buFont typeface="Wingdings" panose="05000000000000000000" pitchFamily="2" charset="2"/>
              <a:buChar char="ü"/>
            </a:pPr>
            <a:r>
              <a:rPr lang="en-US" sz="8600" dirty="0">
                <a:solidFill>
                  <a:srgbClr val="0070C0"/>
                </a:solidFill>
                <a:latin typeface="TimesNewRoman"/>
              </a:rPr>
              <a:t>emergency and</a:t>
            </a:r>
          </a:p>
          <a:p>
            <a:pPr lvl="0" algn="just">
              <a:buFont typeface="Wingdings" panose="05000000000000000000" pitchFamily="2" charset="2"/>
              <a:buChar char="ü"/>
            </a:pPr>
            <a:endParaRPr lang="en-US" sz="8600" dirty="0">
              <a:solidFill>
                <a:srgbClr val="0070C0"/>
              </a:solidFill>
              <a:latin typeface="TimesNewRoman"/>
            </a:endParaRPr>
          </a:p>
          <a:p>
            <a:pPr lvl="0" algn="just">
              <a:buFont typeface="Wingdings" panose="05000000000000000000" pitchFamily="2" charset="2"/>
              <a:buChar char="ü"/>
            </a:pPr>
            <a:r>
              <a:rPr lang="en-US" sz="8600" dirty="0">
                <a:solidFill>
                  <a:srgbClr val="0070C0"/>
                </a:solidFill>
                <a:latin typeface="TimesNewRoman"/>
              </a:rPr>
              <a:t>decontamination of the work area</a:t>
            </a:r>
            <a:endParaRPr lang="es-ES" dirty="0">
              <a:solidFill>
                <a:schemeClr val="tx1"/>
              </a:solidFill>
              <a:latin typeface="TimesNewRoman"/>
            </a:endParaRPr>
          </a:p>
          <a:p>
            <a:pPr algn="l"/>
            <a:endParaRPr lang="es-ES" dirty="0">
              <a:solidFill>
                <a:schemeClr val="tx1"/>
              </a:solidFill>
              <a:latin typeface="TimesNewRoman"/>
            </a:endParaRPr>
          </a:p>
        </p:txBody>
      </p:sp>
      <p:pic>
        <p:nvPicPr>
          <p:cNvPr id="5" name="Imagem 4" descr="emergency.bmp"/>
          <p:cNvPicPr>
            <a:picLocks noChangeAspect="1"/>
          </p:cNvPicPr>
          <p:nvPr/>
        </p:nvPicPr>
        <p:blipFill>
          <a:blip r:embed="rId2"/>
          <a:stretch>
            <a:fillRect/>
          </a:stretch>
        </p:blipFill>
        <p:spPr>
          <a:xfrm>
            <a:off x="5500694" y="1428736"/>
            <a:ext cx="2142857" cy="2142857"/>
          </a:xfrm>
          <a:prstGeom prst="rect">
            <a:avLst/>
          </a:prstGeom>
        </p:spPr>
      </p:pic>
      <p:pic>
        <p:nvPicPr>
          <p:cNvPr id="6" name="Picture 5"/>
          <p:cNvPicPr>
            <a:picLocks noChangeArrowheads="1"/>
          </p:cNvPicPr>
          <p:nvPr/>
        </p:nvPicPr>
        <p:blipFill>
          <a:blip r:embed="rId3"/>
          <a:srcRect/>
          <a:stretch>
            <a:fillRect/>
          </a:stretch>
        </p:blipFill>
        <p:spPr bwMode="auto">
          <a:xfrm>
            <a:off x="6000760" y="3857628"/>
            <a:ext cx="1571636" cy="2143140"/>
          </a:xfrm>
          <a:prstGeom prst="rect">
            <a:avLst/>
          </a:prstGeom>
          <a:noFill/>
          <a:ln w="25400">
            <a:solidFill>
              <a:srgbClr val="990033"/>
            </a:solidFill>
            <a:miter lim="800000"/>
            <a:headEnd/>
            <a:tailEnd/>
          </a:ln>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3"/>
          <p:cNvSpPr>
            <a:spLocks noGrp="1"/>
          </p:cNvSpPr>
          <p:nvPr>
            <p:ph type="title"/>
          </p:nvPr>
        </p:nvSpPr>
        <p:spPr/>
        <p:txBody>
          <a:bodyPr/>
          <a:lstStyle/>
          <a:p>
            <a:r>
              <a:rPr lang="pt-BR" dirty="0" err="1"/>
              <a:t>Radiation</a:t>
            </a:r>
            <a:r>
              <a:rPr lang="pt-BR" dirty="0"/>
              <a:t> </a:t>
            </a:r>
            <a:r>
              <a:rPr lang="pt-BR" dirty="0" err="1"/>
              <a:t>Protection</a:t>
            </a:r>
            <a:r>
              <a:rPr lang="pt-BR" dirty="0"/>
              <a:t> </a:t>
            </a:r>
            <a:r>
              <a:rPr lang="pt-BR" dirty="0" err="1"/>
              <a:t>Program</a:t>
            </a:r>
            <a:r>
              <a:rPr lang="pt-BR" dirty="0"/>
              <a:t> </a:t>
            </a:r>
          </a:p>
        </p:txBody>
      </p:sp>
      <p:sp>
        <p:nvSpPr>
          <p:cNvPr id="3" name="Subtítulo 2"/>
          <p:cNvSpPr>
            <a:spLocks noGrp="1"/>
          </p:cNvSpPr>
          <p:nvPr>
            <p:ph idx="1"/>
          </p:nvPr>
        </p:nvSpPr>
        <p:spPr>
          <a:xfrm>
            <a:off x="357157" y="1297291"/>
            <a:ext cx="7858181" cy="3409355"/>
          </a:xfrm>
        </p:spPr>
        <p:txBody>
          <a:bodyPr>
            <a:normAutofit fontScale="25000" lnSpcReduction="20000"/>
          </a:bodyPr>
          <a:lstStyle/>
          <a:p>
            <a:pPr algn="l"/>
            <a:endParaRPr lang="es-ES" dirty="0">
              <a:solidFill>
                <a:schemeClr val="tx1"/>
              </a:solidFill>
              <a:latin typeface="TimesNewRoman,Bold"/>
            </a:endParaRPr>
          </a:p>
          <a:p>
            <a:pPr algn="l"/>
            <a:endParaRPr lang="pt-BR" i="1" dirty="0">
              <a:solidFill>
                <a:schemeClr val="tx1"/>
              </a:solidFill>
              <a:latin typeface="TimesNewRoman"/>
            </a:endParaRPr>
          </a:p>
          <a:p>
            <a:pPr lvl="0" algn="just">
              <a:buNone/>
            </a:pPr>
            <a:r>
              <a:rPr lang="es-ES" sz="8600" dirty="0">
                <a:solidFill>
                  <a:srgbClr val="0070C0"/>
                </a:solidFill>
                <a:latin typeface="TimesNewRoman"/>
              </a:rPr>
              <a:t>	</a:t>
            </a:r>
            <a:r>
              <a:rPr lang="en-US" sz="9600" dirty="0">
                <a:solidFill>
                  <a:srgbClr val="0070C0"/>
                </a:solidFill>
                <a:latin typeface="TimesNewRoman"/>
              </a:rPr>
              <a:t>Protection elements such as:</a:t>
            </a:r>
          </a:p>
          <a:p>
            <a:pPr lvl="0" algn="just">
              <a:buNone/>
            </a:pPr>
            <a:endParaRPr lang="en-US" sz="9600" dirty="0">
              <a:solidFill>
                <a:srgbClr val="0070C0"/>
              </a:solidFill>
              <a:latin typeface="TimesNewRoman"/>
            </a:endParaRPr>
          </a:p>
          <a:p>
            <a:pPr lvl="0" algn="just">
              <a:buFont typeface="Wingdings" panose="05000000000000000000" pitchFamily="2" charset="2"/>
              <a:buChar char="ü"/>
            </a:pPr>
            <a:r>
              <a:rPr lang="en-US" sz="9600" dirty="0">
                <a:solidFill>
                  <a:srgbClr val="0070C0"/>
                </a:solidFill>
                <a:latin typeface="TimesNewRoman"/>
              </a:rPr>
              <a:t>shielding (fixed or mobile) of Pb with leaded glass windows for work </a:t>
            </a:r>
            <a:r>
              <a:rPr lang="en-US" sz="9600" dirty="0">
                <a:solidFill>
                  <a:srgbClr val="FF0000"/>
                </a:solidFill>
                <a:latin typeface="TimesNewRoman"/>
              </a:rPr>
              <a:t>with positron emitters</a:t>
            </a:r>
            <a:r>
              <a:rPr lang="en-US" sz="9600" dirty="0">
                <a:solidFill>
                  <a:srgbClr val="0070C0"/>
                </a:solidFill>
                <a:latin typeface="TimesNewRoman"/>
              </a:rPr>
              <a:t>;</a:t>
            </a:r>
          </a:p>
          <a:p>
            <a:pPr lvl="0" algn="just">
              <a:buFont typeface="Wingdings" panose="05000000000000000000" pitchFamily="2" charset="2"/>
              <a:buChar char="ü"/>
            </a:pPr>
            <a:r>
              <a:rPr lang="en-US" sz="9600" dirty="0">
                <a:solidFill>
                  <a:srgbClr val="FF0000"/>
                </a:solidFill>
                <a:latin typeface="TimesNewRoman"/>
              </a:rPr>
              <a:t>acrylic local shields for work with beta emitters</a:t>
            </a:r>
            <a:r>
              <a:rPr lang="en-US" sz="9600" dirty="0">
                <a:solidFill>
                  <a:srgbClr val="0070C0"/>
                </a:solidFill>
                <a:latin typeface="TimesNewRoman"/>
              </a:rPr>
              <a:t>;</a:t>
            </a:r>
          </a:p>
          <a:p>
            <a:pPr lvl="0" algn="just">
              <a:buFont typeface="Wingdings" panose="05000000000000000000" pitchFamily="2" charset="2"/>
              <a:buChar char="ü"/>
            </a:pPr>
            <a:r>
              <a:rPr lang="en-US" sz="9600" dirty="0">
                <a:solidFill>
                  <a:srgbClr val="0070C0"/>
                </a:solidFill>
                <a:latin typeface="TimesNewRoman"/>
              </a:rPr>
              <a:t>Aprons;</a:t>
            </a:r>
            <a:endParaRPr lang="es-ES" sz="9600" dirty="0">
              <a:solidFill>
                <a:srgbClr val="0070C0"/>
              </a:solidFill>
              <a:latin typeface="TimesNewRoman"/>
            </a:endParaRPr>
          </a:p>
        </p:txBody>
      </p:sp>
      <p:pic>
        <p:nvPicPr>
          <p:cNvPr id="5" name="Picture 3"/>
          <p:cNvPicPr>
            <a:picLocks noChangeAspect="1" noChangeArrowheads="1"/>
          </p:cNvPicPr>
          <p:nvPr/>
        </p:nvPicPr>
        <p:blipFill>
          <a:blip r:embed="rId2"/>
          <a:srcRect l="4468" r="10722"/>
          <a:stretch>
            <a:fillRect/>
          </a:stretch>
        </p:blipFill>
        <p:spPr bwMode="auto">
          <a:xfrm>
            <a:off x="2037082" y="4752493"/>
            <a:ext cx="2357454" cy="2082619"/>
          </a:xfrm>
          <a:prstGeom prst="rect">
            <a:avLst/>
          </a:prstGeom>
          <a:noFill/>
          <a:ln w="12700">
            <a:noFill/>
            <a:miter lim="800000"/>
            <a:headEnd type="none" w="sm" len="sm"/>
            <a:tailEnd type="none" w="sm" len="sm"/>
          </a:ln>
        </p:spPr>
      </p:pic>
      <p:pic>
        <p:nvPicPr>
          <p:cNvPr id="6" name="Imagem 5" descr="imagesCAGY5AE3.jpg"/>
          <p:cNvPicPr>
            <a:picLocks noChangeAspect="1"/>
          </p:cNvPicPr>
          <p:nvPr/>
        </p:nvPicPr>
        <p:blipFill>
          <a:blip r:embed="rId3"/>
          <a:stretch>
            <a:fillRect/>
          </a:stretch>
        </p:blipFill>
        <p:spPr>
          <a:xfrm>
            <a:off x="4643439" y="4715774"/>
            <a:ext cx="1500197" cy="1181406"/>
          </a:xfrm>
          <a:prstGeom prst="rect">
            <a:avLst/>
          </a:prstGeom>
        </p:spPr>
      </p:pic>
      <p:pic>
        <p:nvPicPr>
          <p:cNvPr id="7" name="Imagem 6" descr="imagesCA73AUKA.jpg"/>
          <p:cNvPicPr>
            <a:picLocks noChangeAspect="1"/>
          </p:cNvPicPr>
          <p:nvPr/>
        </p:nvPicPr>
        <p:blipFill>
          <a:blip r:embed="rId4"/>
          <a:stretch>
            <a:fillRect/>
          </a:stretch>
        </p:blipFill>
        <p:spPr>
          <a:xfrm>
            <a:off x="6744602" y="5217005"/>
            <a:ext cx="1500198" cy="1360349"/>
          </a:xfrm>
          <a:prstGeom prst="rect">
            <a:avLst/>
          </a:prstGeom>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3"/>
          <p:cNvSpPr>
            <a:spLocks noGrp="1"/>
          </p:cNvSpPr>
          <p:nvPr>
            <p:ph type="title"/>
          </p:nvPr>
        </p:nvSpPr>
        <p:spPr/>
        <p:txBody>
          <a:bodyPr/>
          <a:lstStyle/>
          <a:p>
            <a:r>
              <a:rPr lang="pt-BR" dirty="0" err="1"/>
              <a:t>Radiation</a:t>
            </a:r>
            <a:r>
              <a:rPr lang="pt-BR" dirty="0"/>
              <a:t> </a:t>
            </a:r>
            <a:r>
              <a:rPr lang="pt-BR" dirty="0" err="1"/>
              <a:t>Protection</a:t>
            </a:r>
            <a:r>
              <a:rPr lang="pt-BR" dirty="0"/>
              <a:t> </a:t>
            </a:r>
            <a:r>
              <a:rPr lang="pt-BR" dirty="0" err="1"/>
              <a:t>Program</a:t>
            </a:r>
            <a:r>
              <a:rPr lang="pt-BR" dirty="0"/>
              <a:t> </a:t>
            </a:r>
          </a:p>
        </p:txBody>
      </p:sp>
      <p:sp>
        <p:nvSpPr>
          <p:cNvPr id="3" name="Subtítulo 2"/>
          <p:cNvSpPr>
            <a:spLocks noGrp="1"/>
          </p:cNvSpPr>
          <p:nvPr>
            <p:ph idx="1"/>
          </p:nvPr>
        </p:nvSpPr>
        <p:spPr>
          <a:xfrm>
            <a:off x="282575" y="1488292"/>
            <a:ext cx="8593137" cy="2300748"/>
          </a:xfrm>
        </p:spPr>
        <p:txBody>
          <a:bodyPr>
            <a:normAutofit fontScale="25000" lnSpcReduction="20000"/>
          </a:bodyPr>
          <a:lstStyle/>
          <a:p>
            <a:pPr algn="l"/>
            <a:endParaRPr lang="es-ES" dirty="0">
              <a:solidFill>
                <a:schemeClr val="tx1"/>
              </a:solidFill>
              <a:latin typeface="TimesNewRoman,Bold"/>
            </a:endParaRPr>
          </a:p>
          <a:p>
            <a:pPr algn="l"/>
            <a:endParaRPr lang="pt-BR" i="1" dirty="0">
              <a:solidFill>
                <a:schemeClr val="tx1"/>
              </a:solidFill>
              <a:latin typeface="TimesNewRoman"/>
            </a:endParaRPr>
          </a:p>
          <a:p>
            <a:pPr lvl="0" algn="just">
              <a:buNone/>
            </a:pPr>
            <a:r>
              <a:rPr lang="en-US" sz="8600" dirty="0">
                <a:solidFill>
                  <a:srgbClr val="0070C0"/>
                </a:solidFill>
                <a:latin typeface="TimesNewRoman"/>
              </a:rPr>
              <a:t>Protection elements such as:</a:t>
            </a:r>
          </a:p>
          <a:p>
            <a:pPr lvl="0" algn="just">
              <a:buNone/>
            </a:pPr>
            <a:endParaRPr lang="en-US" sz="8600" dirty="0">
              <a:solidFill>
                <a:srgbClr val="0070C0"/>
              </a:solidFill>
              <a:latin typeface="TimesNewRoman"/>
            </a:endParaRPr>
          </a:p>
          <a:p>
            <a:pPr lvl="0" algn="just">
              <a:buFont typeface="Wingdings" panose="05000000000000000000" pitchFamily="2" charset="2"/>
              <a:buChar char="ü"/>
            </a:pPr>
            <a:r>
              <a:rPr lang="en-US" sz="8600" dirty="0">
                <a:solidFill>
                  <a:srgbClr val="0070C0"/>
                </a:solidFill>
                <a:latin typeface="TimesNewRoman"/>
              </a:rPr>
              <a:t>leaded gloves</a:t>
            </a:r>
          </a:p>
          <a:p>
            <a:pPr lvl="0" algn="just">
              <a:buFont typeface="Wingdings" panose="05000000000000000000" pitchFamily="2" charset="2"/>
              <a:buChar char="ü"/>
            </a:pPr>
            <a:r>
              <a:rPr lang="en-US" sz="8600" dirty="0">
                <a:solidFill>
                  <a:srgbClr val="0070C0"/>
                </a:solidFill>
                <a:latin typeface="TimesNewRoman"/>
              </a:rPr>
              <a:t>disposable gloves</a:t>
            </a:r>
          </a:p>
          <a:p>
            <a:pPr lvl="0" algn="just">
              <a:buFont typeface="Wingdings" panose="05000000000000000000" pitchFamily="2" charset="2"/>
              <a:buChar char="ü"/>
            </a:pPr>
            <a:r>
              <a:rPr lang="en-US" sz="8600" dirty="0">
                <a:solidFill>
                  <a:srgbClr val="0070C0"/>
                </a:solidFill>
                <a:latin typeface="TimesNewRoman"/>
              </a:rPr>
              <a:t>protective masks</a:t>
            </a:r>
            <a:endParaRPr lang="es-ES" sz="8200" dirty="0">
              <a:solidFill>
                <a:srgbClr val="0070C0"/>
              </a:solidFill>
              <a:latin typeface="TimesNewRoman"/>
            </a:endParaRPr>
          </a:p>
          <a:p>
            <a:pPr algn="l"/>
            <a:endParaRPr lang="es-ES" i="1" baseline="0" dirty="0">
              <a:solidFill>
                <a:schemeClr val="tx1"/>
              </a:solidFill>
              <a:latin typeface="TimesNewRoman"/>
            </a:endParaRPr>
          </a:p>
          <a:p>
            <a:pPr algn="l"/>
            <a:endParaRPr lang="es-ES" dirty="0">
              <a:solidFill>
                <a:schemeClr val="tx1"/>
              </a:solidFill>
              <a:latin typeface="TimesNewRoman"/>
            </a:endParaRPr>
          </a:p>
          <a:p>
            <a:pPr algn="l"/>
            <a:endParaRPr lang="es-ES" dirty="0">
              <a:solidFill>
                <a:schemeClr val="tx1"/>
              </a:solidFill>
              <a:latin typeface="TimesNewRoman"/>
            </a:endParaRPr>
          </a:p>
        </p:txBody>
      </p:sp>
      <p:pic>
        <p:nvPicPr>
          <p:cNvPr id="5" name="Imagem 4" descr="imagesCACETSEY.jpg"/>
          <p:cNvPicPr>
            <a:picLocks noChangeAspect="1"/>
          </p:cNvPicPr>
          <p:nvPr/>
        </p:nvPicPr>
        <p:blipFill>
          <a:blip r:embed="rId2"/>
          <a:stretch>
            <a:fillRect/>
          </a:stretch>
        </p:blipFill>
        <p:spPr>
          <a:xfrm>
            <a:off x="1071538" y="3929066"/>
            <a:ext cx="1857388" cy="1684241"/>
          </a:xfrm>
          <a:prstGeom prst="rect">
            <a:avLst/>
          </a:prstGeom>
        </p:spPr>
      </p:pic>
      <p:pic>
        <p:nvPicPr>
          <p:cNvPr id="6" name="Imagem 5" descr="imagesCABXA37V.jpg"/>
          <p:cNvPicPr>
            <a:picLocks noChangeAspect="1"/>
          </p:cNvPicPr>
          <p:nvPr/>
        </p:nvPicPr>
        <p:blipFill>
          <a:blip r:embed="rId3"/>
          <a:stretch>
            <a:fillRect/>
          </a:stretch>
        </p:blipFill>
        <p:spPr>
          <a:xfrm>
            <a:off x="3786182" y="3929066"/>
            <a:ext cx="2043127" cy="1702606"/>
          </a:xfrm>
          <a:prstGeom prst="rect">
            <a:avLst/>
          </a:prstGeom>
        </p:spPr>
      </p:pic>
      <p:pic>
        <p:nvPicPr>
          <p:cNvPr id="7" name="Imagem 6" descr="imagesCADHQ2DY.jpg"/>
          <p:cNvPicPr>
            <a:picLocks noChangeAspect="1"/>
          </p:cNvPicPr>
          <p:nvPr/>
        </p:nvPicPr>
        <p:blipFill>
          <a:blip r:embed="rId4"/>
          <a:stretch>
            <a:fillRect/>
          </a:stretch>
        </p:blipFill>
        <p:spPr>
          <a:xfrm>
            <a:off x="6715140" y="3929066"/>
            <a:ext cx="1143008" cy="1714512"/>
          </a:xfrm>
          <a:prstGeom prst="rect">
            <a:avLst/>
          </a:prstGeom>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3"/>
          <p:cNvSpPr>
            <a:spLocks noGrp="1"/>
          </p:cNvSpPr>
          <p:nvPr>
            <p:ph type="title"/>
          </p:nvPr>
        </p:nvSpPr>
        <p:spPr/>
        <p:txBody>
          <a:bodyPr/>
          <a:lstStyle/>
          <a:p>
            <a:r>
              <a:rPr lang="pt-BR" dirty="0" err="1"/>
              <a:t>Radiation</a:t>
            </a:r>
            <a:r>
              <a:rPr lang="pt-BR" dirty="0"/>
              <a:t> </a:t>
            </a:r>
            <a:r>
              <a:rPr lang="pt-BR" dirty="0" err="1"/>
              <a:t>Protection</a:t>
            </a:r>
            <a:r>
              <a:rPr lang="pt-BR" dirty="0"/>
              <a:t> </a:t>
            </a:r>
            <a:r>
              <a:rPr lang="pt-BR" dirty="0" err="1"/>
              <a:t>Program</a:t>
            </a:r>
            <a:r>
              <a:rPr lang="pt-BR" dirty="0"/>
              <a:t> </a:t>
            </a:r>
          </a:p>
        </p:txBody>
      </p:sp>
      <p:sp>
        <p:nvSpPr>
          <p:cNvPr id="3" name="Subtítulo 2"/>
          <p:cNvSpPr>
            <a:spLocks noGrp="1"/>
          </p:cNvSpPr>
          <p:nvPr>
            <p:ph idx="1"/>
          </p:nvPr>
        </p:nvSpPr>
        <p:spPr>
          <a:xfrm>
            <a:off x="282575" y="1077522"/>
            <a:ext cx="8593137" cy="2565792"/>
          </a:xfrm>
        </p:spPr>
        <p:txBody>
          <a:bodyPr>
            <a:normAutofit fontScale="32500" lnSpcReduction="20000"/>
          </a:bodyPr>
          <a:lstStyle/>
          <a:p>
            <a:pPr algn="l"/>
            <a:endParaRPr lang="es-ES" dirty="0">
              <a:solidFill>
                <a:schemeClr val="tx1"/>
              </a:solidFill>
              <a:latin typeface="TimesNewRoman,Bold"/>
            </a:endParaRPr>
          </a:p>
          <a:p>
            <a:pPr algn="l"/>
            <a:endParaRPr lang="pt-BR" i="1" dirty="0">
              <a:solidFill>
                <a:schemeClr val="tx1"/>
              </a:solidFill>
              <a:latin typeface="TimesNewRoman"/>
            </a:endParaRPr>
          </a:p>
          <a:p>
            <a:pPr lvl="0" algn="just">
              <a:buNone/>
            </a:pPr>
            <a:r>
              <a:rPr lang="es-ES" sz="8600" dirty="0">
                <a:solidFill>
                  <a:srgbClr val="0070C0"/>
                </a:solidFill>
                <a:latin typeface="TimesNewRoman"/>
              </a:rPr>
              <a:t>Además…</a:t>
            </a:r>
          </a:p>
          <a:p>
            <a:pPr lvl="0" algn="just"/>
            <a:endParaRPr lang="es-ES" sz="8600" dirty="0">
              <a:solidFill>
                <a:srgbClr val="0070C0"/>
              </a:solidFill>
              <a:latin typeface="TimesNewRoman"/>
            </a:endParaRPr>
          </a:p>
          <a:p>
            <a:pPr lvl="1" algn="just">
              <a:buFont typeface="Wingdings" panose="05000000000000000000" pitchFamily="2" charset="2"/>
              <a:buChar char="ü"/>
            </a:pPr>
            <a:r>
              <a:rPr lang="en-US" sz="8200" dirty="0">
                <a:solidFill>
                  <a:srgbClr val="0070C0"/>
                </a:solidFill>
                <a:latin typeface="TimesNewRoman"/>
              </a:rPr>
              <a:t>armored syringe holder</a:t>
            </a:r>
          </a:p>
          <a:p>
            <a:pPr lvl="1" algn="just">
              <a:buFont typeface="Wingdings" panose="05000000000000000000" pitchFamily="2" charset="2"/>
              <a:buChar char="ü"/>
            </a:pPr>
            <a:r>
              <a:rPr lang="en-US" sz="8200" dirty="0">
                <a:solidFill>
                  <a:srgbClr val="0070C0"/>
                </a:solidFill>
                <a:latin typeface="TimesNewRoman"/>
              </a:rPr>
              <a:t>shielded containers for transport or temporary storage.</a:t>
            </a:r>
            <a:endParaRPr lang="es-ES" sz="8200" dirty="0">
              <a:solidFill>
                <a:srgbClr val="0070C0"/>
              </a:solidFill>
              <a:latin typeface="TimesNewRoman"/>
            </a:endParaRPr>
          </a:p>
          <a:p>
            <a:pPr algn="l">
              <a:buFont typeface="Wingdings" panose="05000000000000000000" pitchFamily="2" charset="2"/>
              <a:buChar char="ü"/>
            </a:pPr>
            <a:endParaRPr lang="es-ES" i="1" baseline="0" dirty="0">
              <a:solidFill>
                <a:schemeClr val="tx1"/>
              </a:solidFill>
              <a:latin typeface="TimesNewRoman"/>
            </a:endParaRPr>
          </a:p>
          <a:p>
            <a:pPr algn="l"/>
            <a:endParaRPr lang="es-ES" dirty="0">
              <a:solidFill>
                <a:schemeClr val="tx1"/>
              </a:solidFill>
              <a:latin typeface="TimesNewRoman"/>
            </a:endParaRPr>
          </a:p>
          <a:p>
            <a:pPr algn="l"/>
            <a:endParaRPr lang="es-ES" dirty="0">
              <a:solidFill>
                <a:schemeClr val="tx1"/>
              </a:solidFill>
              <a:latin typeface="TimesNewRoman"/>
            </a:endParaRPr>
          </a:p>
        </p:txBody>
      </p:sp>
      <p:pic>
        <p:nvPicPr>
          <p:cNvPr id="6" name="Picture 2"/>
          <p:cNvPicPr>
            <a:picLocks noChangeAspect="1" noChangeArrowheads="1"/>
          </p:cNvPicPr>
          <p:nvPr/>
        </p:nvPicPr>
        <p:blipFill>
          <a:blip r:embed="rId2"/>
          <a:srcRect/>
          <a:stretch>
            <a:fillRect/>
          </a:stretch>
        </p:blipFill>
        <p:spPr bwMode="auto">
          <a:xfrm>
            <a:off x="3721887" y="4077072"/>
            <a:ext cx="1714512" cy="2281369"/>
          </a:xfrm>
          <a:prstGeom prst="rect">
            <a:avLst/>
          </a:prstGeom>
          <a:noFill/>
          <a:ln w="12700">
            <a:noFill/>
            <a:miter lim="800000"/>
            <a:headEnd type="none" w="sm" len="sm"/>
            <a:tailEnd type="none" w="sm" len="sm"/>
          </a:ln>
        </p:spPr>
      </p:pic>
      <p:pic>
        <p:nvPicPr>
          <p:cNvPr id="7" name="Imagem 6" descr="imagesCAGRO1DM.jpg"/>
          <p:cNvPicPr>
            <a:picLocks noChangeAspect="1"/>
          </p:cNvPicPr>
          <p:nvPr/>
        </p:nvPicPr>
        <p:blipFill>
          <a:blip r:embed="rId3"/>
          <a:stretch>
            <a:fillRect/>
          </a:stretch>
        </p:blipFill>
        <p:spPr>
          <a:xfrm>
            <a:off x="1142976" y="3643314"/>
            <a:ext cx="1419229" cy="2256415"/>
          </a:xfrm>
          <a:prstGeom prst="rect">
            <a:avLst/>
          </a:prstGeom>
        </p:spPr>
      </p:pic>
      <p:pic>
        <p:nvPicPr>
          <p:cNvPr id="8" name="Imagem 7" descr="transp.bmp"/>
          <p:cNvPicPr>
            <a:picLocks noChangeAspect="1"/>
          </p:cNvPicPr>
          <p:nvPr/>
        </p:nvPicPr>
        <p:blipFill>
          <a:blip r:embed="rId4"/>
          <a:stretch>
            <a:fillRect/>
          </a:stretch>
        </p:blipFill>
        <p:spPr>
          <a:xfrm>
            <a:off x="6595477" y="4303470"/>
            <a:ext cx="1752381" cy="1828572"/>
          </a:xfrm>
          <a:prstGeom prst="rect">
            <a:avLst/>
          </a:prstGeom>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3"/>
          <p:cNvSpPr>
            <a:spLocks noGrp="1"/>
          </p:cNvSpPr>
          <p:nvPr>
            <p:ph type="title"/>
          </p:nvPr>
        </p:nvSpPr>
        <p:spPr/>
        <p:txBody>
          <a:bodyPr/>
          <a:lstStyle/>
          <a:p>
            <a:r>
              <a:rPr lang="pt-BR" dirty="0" err="1"/>
              <a:t>Radiation</a:t>
            </a:r>
            <a:r>
              <a:rPr lang="pt-BR" dirty="0"/>
              <a:t> </a:t>
            </a:r>
            <a:r>
              <a:rPr lang="pt-BR" dirty="0" err="1"/>
              <a:t>Protection</a:t>
            </a:r>
            <a:r>
              <a:rPr lang="pt-BR" dirty="0"/>
              <a:t> </a:t>
            </a:r>
            <a:r>
              <a:rPr lang="pt-BR" dirty="0" err="1"/>
              <a:t>Program</a:t>
            </a:r>
            <a:r>
              <a:rPr lang="pt-BR" dirty="0"/>
              <a:t> </a:t>
            </a:r>
          </a:p>
        </p:txBody>
      </p:sp>
      <p:sp>
        <p:nvSpPr>
          <p:cNvPr id="3" name="Subtítulo 2"/>
          <p:cNvSpPr>
            <a:spLocks noGrp="1"/>
          </p:cNvSpPr>
          <p:nvPr>
            <p:ph idx="1"/>
          </p:nvPr>
        </p:nvSpPr>
        <p:spPr>
          <a:xfrm>
            <a:off x="150524" y="1465241"/>
            <a:ext cx="8593137" cy="2498758"/>
          </a:xfrm>
        </p:spPr>
        <p:txBody>
          <a:bodyPr>
            <a:normAutofit fontScale="32500" lnSpcReduction="20000"/>
          </a:bodyPr>
          <a:lstStyle/>
          <a:p>
            <a:pPr algn="l"/>
            <a:endParaRPr lang="es-ES" dirty="0">
              <a:solidFill>
                <a:schemeClr val="tx1"/>
              </a:solidFill>
              <a:latin typeface="TimesNewRoman,Bold"/>
            </a:endParaRPr>
          </a:p>
          <a:p>
            <a:pPr algn="l"/>
            <a:endParaRPr lang="pt-BR" i="1" dirty="0">
              <a:solidFill>
                <a:schemeClr val="tx1"/>
              </a:solidFill>
              <a:latin typeface="TimesNewRoman"/>
            </a:endParaRPr>
          </a:p>
          <a:p>
            <a:pPr lvl="0" algn="just">
              <a:buNone/>
            </a:pPr>
            <a:r>
              <a:rPr lang="en-US" sz="8600" dirty="0">
                <a:solidFill>
                  <a:srgbClr val="0070C0"/>
                </a:solidFill>
                <a:latin typeface="TimesNewRoman"/>
              </a:rPr>
              <a:t>In addition…</a:t>
            </a:r>
          </a:p>
          <a:p>
            <a:pPr lvl="0" algn="just">
              <a:buNone/>
            </a:pPr>
            <a:endParaRPr lang="en-US" sz="8600" dirty="0">
              <a:solidFill>
                <a:srgbClr val="0070C0"/>
              </a:solidFill>
              <a:latin typeface="TimesNewRoman"/>
            </a:endParaRPr>
          </a:p>
          <a:p>
            <a:pPr lvl="0" algn="just">
              <a:buFont typeface="Wingdings" panose="05000000000000000000" pitchFamily="2" charset="2"/>
              <a:buChar char="ü"/>
            </a:pPr>
            <a:r>
              <a:rPr lang="en-US" sz="8600" dirty="0">
                <a:solidFill>
                  <a:srgbClr val="0070C0"/>
                </a:solidFill>
                <a:latin typeface="TimesNewRoman"/>
              </a:rPr>
              <a:t>tweezers</a:t>
            </a:r>
          </a:p>
          <a:p>
            <a:pPr lvl="0" algn="just">
              <a:buFont typeface="Wingdings" panose="05000000000000000000" pitchFamily="2" charset="2"/>
              <a:buChar char="ü"/>
            </a:pPr>
            <a:r>
              <a:rPr lang="en-US" sz="8600" dirty="0">
                <a:solidFill>
                  <a:srgbClr val="0070C0"/>
                </a:solidFill>
                <a:latin typeface="TimesNewRoman"/>
              </a:rPr>
              <a:t>decontamination kits</a:t>
            </a:r>
            <a:endParaRPr lang="es-ES" i="1" baseline="0" dirty="0">
              <a:solidFill>
                <a:schemeClr val="tx1"/>
              </a:solidFill>
              <a:latin typeface="TimesNewRoman"/>
            </a:endParaRPr>
          </a:p>
          <a:p>
            <a:pPr algn="l"/>
            <a:endParaRPr lang="es-ES" dirty="0">
              <a:solidFill>
                <a:schemeClr val="tx1"/>
              </a:solidFill>
              <a:latin typeface="TimesNewRoman"/>
            </a:endParaRPr>
          </a:p>
          <a:p>
            <a:pPr algn="l"/>
            <a:endParaRPr lang="es-ES" dirty="0">
              <a:solidFill>
                <a:schemeClr val="tx1"/>
              </a:solidFill>
              <a:latin typeface="TimesNewRoman"/>
            </a:endParaRPr>
          </a:p>
        </p:txBody>
      </p:sp>
      <p:pic>
        <p:nvPicPr>
          <p:cNvPr id="5" name="Imagem 4" descr="untitled.bmp"/>
          <p:cNvPicPr>
            <a:picLocks noChangeAspect="1"/>
          </p:cNvPicPr>
          <p:nvPr/>
        </p:nvPicPr>
        <p:blipFill>
          <a:blip r:embed="rId2"/>
          <a:stretch>
            <a:fillRect/>
          </a:stretch>
        </p:blipFill>
        <p:spPr>
          <a:xfrm>
            <a:off x="5641977" y="1427700"/>
            <a:ext cx="3051950" cy="2286016"/>
          </a:xfrm>
          <a:prstGeom prst="rect">
            <a:avLst/>
          </a:prstGeom>
        </p:spPr>
      </p:pic>
      <p:pic>
        <p:nvPicPr>
          <p:cNvPr id="6" name="Imagem 5" descr="decon.bmp"/>
          <p:cNvPicPr>
            <a:picLocks noChangeAspect="1"/>
          </p:cNvPicPr>
          <p:nvPr/>
        </p:nvPicPr>
        <p:blipFill>
          <a:blip r:embed="rId3"/>
          <a:stretch>
            <a:fillRect/>
          </a:stretch>
        </p:blipFill>
        <p:spPr>
          <a:xfrm>
            <a:off x="5557458" y="4143380"/>
            <a:ext cx="3086508" cy="2009562"/>
          </a:xfrm>
          <a:prstGeom prst="rect">
            <a:avLst/>
          </a:prstGeom>
        </p:spPr>
      </p:pic>
      <p:pic>
        <p:nvPicPr>
          <p:cNvPr id="7" name="Imagem 6" descr="kit.bmp"/>
          <p:cNvPicPr>
            <a:picLocks noChangeAspect="1"/>
          </p:cNvPicPr>
          <p:nvPr/>
        </p:nvPicPr>
        <p:blipFill>
          <a:blip r:embed="rId4"/>
          <a:stretch>
            <a:fillRect/>
          </a:stretch>
        </p:blipFill>
        <p:spPr>
          <a:xfrm>
            <a:off x="1259632" y="4365104"/>
            <a:ext cx="2973161" cy="1928826"/>
          </a:xfrm>
          <a:prstGeom prst="rect">
            <a:avLst/>
          </a:prstGeom>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m 4" descr="imagesCA6D7S7A.jpg"/>
          <p:cNvPicPr>
            <a:picLocks noChangeAspect="1"/>
          </p:cNvPicPr>
          <p:nvPr/>
        </p:nvPicPr>
        <p:blipFill>
          <a:blip r:embed="rId2"/>
          <a:stretch>
            <a:fillRect/>
          </a:stretch>
        </p:blipFill>
        <p:spPr>
          <a:xfrm>
            <a:off x="3571868" y="3571876"/>
            <a:ext cx="2143125" cy="2143125"/>
          </a:xfrm>
          <a:prstGeom prst="rect">
            <a:avLst/>
          </a:prstGeom>
        </p:spPr>
      </p:pic>
      <p:sp>
        <p:nvSpPr>
          <p:cNvPr id="4" name="Título 3"/>
          <p:cNvSpPr>
            <a:spLocks noGrp="1"/>
          </p:cNvSpPr>
          <p:nvPr>
            <p:ph type="title"/>
          </p:nvPr>
        </p:nvSpPr>
        <p:spPr/>
        <p:txBody>
          <a:bodyPr/>
          <a:lstStyle/>
          <a:p>
            <a:r>
              <a:rPr lang="pt-BR" dirty="0" err="1"/>
              <a:t>Radiation</a:t>
            </a:r>
            <a:r>
              <a:rPr lang="pt-BR" dirty="0"/>
              <a:t> </a:t>
            </a:r>
            <a:r>
              <a:rPr lang="pt-BR" dirty="0" err="1"/>
              <a:t>Protection</a:t>
            </a:r>
            <a:r>
              <a:rPr lang="pt-BR" dirty="0"/>
              <a:t> </a:t>
            </a:r>
            <a:r>
              <a:rPr lang="pt-BR" dirty="0" err="1"/>
              <a:t>Program</a:t>
            </a:r>
            <a:r>
              <a:rPr lang="pt-BR" dirty="0"/>
              <a:t> </a:t>
            </a:r>
          </a:p>
        </p:txBody>
      </p:sp>
      <p:sp>
        <p:nvSpPr>
          <p:cNvPr id="3" name="Subtítulo 2"/>
          <p:cNvSpPr>
            <a:spLocks noGrp="1"/>
          </p:cNvSpPr>
          <p:nvPr>
            <p:ph idx="1"/>
          </p:nvPr>
        </p:nvSpPr>
        <p:spPr>
          <a:xfrm>
            <a:off x="346861" y="1146455"/>
            <a:ext cx="8593137" cy="6096000"/>
          </a:xfrm>
        </p:spPr>
        <p:txBody>
          <a:bodyPr>
            <a:normAutofit/>
          </a:bodyPr>
          <a:lstStyle/>
          <a:p>
            <a:pPr algn="r">
              <a:buNone/>
            </a:pPr>
            <a:endParaRPr lang="es-ES" sz="2400" i="1" dirty="0">
              <a:solidFill>
                <a:prstClr val="black"/>
              </a:solidFill>
              <a:latin typeface="TimesNewRoman"/>
            </a:endParaRPr>
          </a:p>
          <a:p>
            <a:pPr lvl="0" algn="just">
              <a:buNone/>
            </a:pPr>
            <a:r>
              <a:rPr lang="es-ES" sz="2800" dirty="0">
                <a:solidFill>
                  <a:srgbClr val="0070C0"/>
                </a:solidFill>
                <a:latin typeface="TimesNewRoman"/>
              </a:rPr>
              <a:t>	</a:t>
            </a:r>
            <a:r>
              <a:rPr lang="en-US" sz="2800" dirty="0">
                <a:solidFill>
                  <a:srgbClr val="0070C0"/>
                </a:solidFill>
                <a:latin typeface="TimesNewRoman"/>
              </a:rPr>
              <a:t>The Nuclear Medicine Service must establish an optimization program and it is guaranteed that the dose limits are not exceeded.</a:t>
            </a:r>
            <a:endParaRPr lang="es-ES" sz="2800" dirty="0">
              <a:solidFill>
                <a:srgbClr val="0070C0"/>
              </a:solidFill>
              <a:latin typeface="TimesNewRoman"/>
            </a:endParaRPr>
          </a:p>
          <a:p>
            <a:pPr lvl="0" algn="just">
              <a:buNone/>
            </a:pPr>
            <a:endParaRPr lang="es-ES" sz="2800" dirty="0">
              <a:solidFill>
                <a:srgbClr val="0070C0"/>
              </a:solidFill>
              <a:latin typeface="TimesNewRoman"/>
            </a:endParaRPr>
          </a:p>
          <a:p>
            <a:pPr lvl="0" algn="just">
              <a:buNone/>
            </a:pPr>
            <a:endParaRPr lang="es-ES" sz="2800" dirty="0">
              <a:solidFill>
                <a:srgbClr val="0070C0"/>
              </a:solidFill>
              <a:latin typeface="TimesNewRoman"/>
            </a:endParaRPr>
          </a:p>
          <a:p>
            <a:pPr lvl="0" algn="just">
              <a:buNone/>
            </a:pPr>
            <a:r>
              <a:rPr lang="es-ES" sz="2800" dirty="0">
                <a:solidFill>
                  <a:srgbClr val="0070C0"/>
                </a:solidFill>
                <a:latin typeface="TimesNewRoman"/>
              </a:rPr>
              <a:t>					    </a:t>
            </a:r>
            <a:r>
              <a:rPr lang="es-ES" sz="1800" dirty="0" err="1">
                <a:solidFill>
                  <a:srgbClr val="0070C0"/>
                </a:solidFill>
                <a:latin typeface="TimesNewRoman"/>
              </a:rPr>
              <a:t>mSv</a:t>
            </a:r>
            <a:endParaRPr lang="es-ES" sz="1800" dirty="0">
              <a:solidFill>
                <a:srgbClr val="0070C0"/>
              </a:solidFill>
              <a:latin typeface="TimesNewRoman"/>
            </a:endParaRPr>
          </a:p>
          <a:p>
            <a:pPr algn="l"/>
            <a:endParaRPr lang="es-ES" i="1" baseline="0" dirty="0">
              <a:solidFill>
                <a:schemeClr val="tx1"/>
              </a:solidFill>
              <a:latin typeface="TimesNewRoman"/>
            </a:endParaRPr>
          </a:p>
          <a:p>
            <a:pPr algn="l"/>
            <a:endParaRPr lang="es-ES" dirty="0">
              <a:solidFill>
                <a:schemeClr val="tx1"/>
              </a:solidFill>
              <a:latin typeface="TimesNewRoman"/>
            </a:endParaRPr>
          </a:p>
          <a:p>
            <a:pPr algn="l"/>
            <a:endParaRPr lang="es-ES" dirty="0">
              <a:solidFill>
                <a:schemeClr val="tx1"/>
              </a:solidFill>
              <a:latin typeface="TimesNewRoman"/>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3"/>
          <p:cNvSpPr>
            <a:spLocks noGrp="1"/>
          </p:cNvSpPr>
          <p:nvPr>
            <p:ph type="title"/>
          </p:nvPr>
        </p:nvSpPr>
        <p:spPr/>
        <p:txBody>
          <a:bodyPr/>
          <a:lstStyle/>
          <a:p>
            <a:r>
              <a:rPr lang="pt-BR" dirty="0" err="1"/>
              <a:t>Radiation</a:t>
            </a:r>
            <a:r>
              <a:rPr lang="pt-BR" dirty="0"/>
              <a:t> </a:t>
            </a:r>
            <a:r>
              <a:rPr lang="pt-BR" dirty="0" err="1"/>
              <a:t>Protection</a:t>
            </a:r>
            <a:r>
              <a:rPr lang="pt-BR" dirty="0"/>
              <a:t> </a:t>
            </a:r>
            <a:r>
              <a:rPr lang="pt-BR" dirty="0" err="1"/>
              <a:t>Program</a:t>
            </a:r>
            <a:r>
              <a:rPr lang="pt-BR" dirty="0"/>
              <a:t> </a:t>
            </a:r>
          </a:p>
        </p:txBody>
      </p:sp>
      <p:sp>
        <p:nvSpPr>
          <p:cNvPr id="3" name="Subtítulo 2"/>
          <p:cNvSpPr>
            <a:spLocks noGrp="1"/>
          </p:cNvSpPr>
          <p:nvPr>
            <p:ph idx="1"/>
          </p:nvPr>
        </p:nvSpPr>
        <p:spPr>
          <a:xfrm>
            <a:off x="282575" y="1142996"/>
            <a:ext cx="7572428" cy="4572008"/>
          </a:xfrm>
        </p:spPr>
        <p:txBody>
          <a:bodyPr>
            <a:normAutofit/>
          </a:bodyPr>
          <a:lstStyle/>
          <a:p>
            <a:pPr lvl="0" algn="just">
              <a:buNone/>
            </a:pPr>
            <a:r>
              <a:rPr lang="es-ES" sz="2600" dirty="0">
                <a:solidFill>
                  <a:srgbClr val="0070C0"/>
                </a:solidFill>
                <a:latin typeface="TimesNewRoman"/>
              </a:rPr>
              <a:t>	</a:t>
            </a:r>
            <a:r>
              <a:rPr lang="en-US" sz="2600" dirty="0">
                <a:solidFill>
                  <a:srgbClr val="0070C0"/>
                </a:solidFill>
                <a:latin typeface="TimesNewRoman"/>
              </a:rPr>
              <a:t>Optimization program:</a:t>
            </a:r>
          </a:p>
          <a:p>
            <a:pPr lvl="0" algn="just">
              <a:buNone/>
            </a:pPr>
            <a:endParaRPr lang="en-US" sz="2600" dirty="0">
              <a:solidFill>
                <a:srgbClr val="0070C0"/>
              </a:solidFill>
              <a:latin typeface="TimesNewRoman"/>
            </a:endParaRPr>
          </a:p>
          <a:p>
            <a:pPr lvl="0" algn="just">
              <a:buFont typeface="Wingdings" panose="05000000000000000000" pitchFamily="2" charset="2"/>
              <a:buChar char="ü"/>
            </a:pPr>
            <a:r>
              <a:rPr lang="en-US" sz="2600" dirty="0">
                <a:solidFill>
                  <a:srgbClr val="0070C0"/>
                </a:solidFill>
                <a:latin typeface="TimesNewRoman"/>
              </a:rPr>
              <a:t>The licensee must take effective actions to optimize radiation protection by establishing appropriate radiation protection programs in correspondence with the level and nature of risk radiological practice;</a:t>
            </a:r>
            <a:endParaRPr lang="es-ES" i="1" baseline="0" dirty="0">
              <a:solidFill>
                <a:schemeClr val="tx1"/>
              </a:solidFill>
              <a:latin typeface="TimesNewRoman"/>
            </a:endParaRPr>
          </a:p>
          <a:p>
            <a:pPr algn="l"/>
            <a:endParaRPr lang="es-ES" dirty="0">
              <a:solidFill>
                <a:schemeClr val="tx1"/>
              </a:solidFill>
              <a:latin typeface="TimesNewRoman"/>
            </a:endParaRPr>
          </a:p>
          <a:p>
            <a:pPr algn="l"/>
            <a:endParaRPr lang="es-ES" dirty="0">
              <a:solidFill>
                <a:schemeClr val="tx1"/>
              </a:solidFill>
              <a:latin typeface="TimesNewRoman"/>
            </a:endParaRPr>
          </a:p>
        </p:txBody>
      </p:sp>
      <p:pic>
        <p:nvPicPr>
          <p:cNvPr id="5" name="Imagem 4" descr="imagesCABMDQQQ.jpg"/>
          <p:cNvPicPr>
            <a:picLocks noChangeAspect="1"/>
          </p:cNvPicPr>
          <p:nvPr/>
        </p:nvPicPr>
        <p:blipFill>
          <a:blip r:embed="rId2"/>
          <a:stretch>
            <a:fillRect/>
          </a:stretch>
        </p:blipFill>
        <p:spPr>
          <a:xfrm>
            <a:off x="5857884" y="4214818"/>
            <a:ext cx="2200276" cy="2200276"/>
          </a:xfrm>
          <a:prstGeom prst="rect">
            <a:avLst/>
          </a:prstGeom>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3"/>
          <p:cNvSpPr>
            <a:spLocks noGrp="1"/>
          </p:cNvSpPr>
          <p:nvPr>
            <p:ph type="title"/>
          </p:nvPr>
        </p:nvSpPr>
        <p:spPr/>
        <p:txBody>
          <a:bodyPr/>
          <a:lstStyle/>
          <a:p>
            <a:r>
              <a:rPr lang="pt-BR" dirty="0" err="1"/>
              <a:t>Radiation</a:t>
            </a:r>
            <a:r>
              <a:rPr lang="pt-BR" dirty="0"/>
              <a:t> </a:t>
            </a:r>
            <a:r>
              <a:rPr lang="pt-BR" dirty="0" err="1"/>
              <a:t>Protection</a:t>
            </a:r>
            <a:r>
              <a:rPr lang="pt-BR" dirty="0"/>
              <a:t> </a:t>
            </a:r>
            <a:r>
              <a:rPr lang="pt-BR" dirty="0" err="1"/>
              <a:t>Program</a:t>
            </a:r>
            <a:r>
              <a:rPr lang="pt-BR" dirty="0"/>
              <a:t> </a:t>
            </a:r>
          </a:p>
        </p:txBody>
      </p:sp>
      <p:sp>
        <p:nvSpPr>
          <p:cNvPr id="3" name="Subtítulo 2"/>
          <p:cNvSpPr>
            <a:spLocks noGrp="1"/>
          </p:cNvSpPr>
          <p:nvPr>
            <p:ph idx="1"/>
          </p:nvPr>
        </p:nvSpPr>
        <p:spPr>
          <a:xfrm>
            <a:off x="223838" y="1250153"/>
            <a:ext cx="8593137" cy="4357694"/>
          </a:xfrm>
        </p:spPr>
        <p:txBody>
          <a:bodyPr>
            <a:normAutofit/>
          </a:bodyPr>
          <a:lstStyle/>
          <a:p>
            <a:pPr lvl="0" algn="just">
              <a:buNone/>
            </a:pPr>
            <a:r>
              <a:rPr lang="es-ES" sz="2600" dirty="0">
                <a:solidFill>
                  <a:srgbClr val="0070C0"/>
                </a:solidFill>
                <a:latin typeface="TimesNewRoman"/>
              </a:rPr>
              <a:t>	</a:t>
            </a:r>
            <a:r>
              <a:rPr lang="en-US" sz="2600" dirty="0">
                <a:solidFill>
                  <a:srgbClr val="0070C0"/>
                </a:solidFill>
                <a:latin typeface="TimesNewRoman"/>
              </a:rPr>
              <a:t>Optimization program:</a:t>
            </a:r>
          </a:p>
          <a:p>
            <a:pPr lvl="0" algn="just">
              <a:buNone/>
            </a:pPr>
            <a:endParaRPr lang="en-US" sz="2600" dirty="0">
              <a:solidFill>
                <a:srgbClr val="0070C0"/>
              </a:solidFill>
              <a:latin typeface="TimesNewRoman"/>
            </a:endParaRPr>
          </a:p>
          <a:p>
            <a:pPr lvl="0" algn="just">
              <a:buFont typeface="Wingdings" panose="05000000000000000000" pitchFamily="2" charset="2"/>
              <a:buChar char="ü"/>
            </a:pPr>
            <a:r>
              <a:rPr lang="en-US" sz="2600" dirty="0">
                <a:solidFill>
                  <a:srgbClr val="0070C0"/>
                </a:solidFill>
                <a:latin typeface="TimesNewRoman"/>
              </a:rPr>
              <a:t>The magnitude and probability of exposures and the number of exposed individuals should be as low as reasonably possible, with economic, social and environmental factors taken into account;</a:t>
            </a:r>
            <a:endParaRPr lang="es-ES" sz="2800" dirty="0">
              <a:solidFill>
                <a:prstClr val="black"/>
              </a:solidFill>
              <a:latin typeface="TimesNewRoman"/>
            </a:endParaRPr>
          </a:p>
          <a:p>
            <a:pPr algn="l"/>
            <a:endParaRPr lang="es-ES" i="1" baseline="0" dirty="0">
              <a:solidFill>
                <a:schemeClr val="tx1"/>
              </a:solidFill>
              <a:latin typeface="TimesNewRoman"/>
            </a:endParaRPr>
          </a:p>
          <a:p>
            <a:pPr algn="l"/>
            <a:endParaRPr lang="es-ES" dirty="0">
              <a:solidFill>
                <a:schemeClr val="tx1"/>
              </a:solidFill>
              <a:latin typeface="TimesNewRoman"/>
            </a:endParaRPr>
          </a:p>
          <a:p>
            <a:pPr algn="l"/>
            <a:endParaRPr lang="es-ES" dirty="0">
              <a:solidFill>
                <a:schemeClr val="tx1"/>
              </a:solidFill>
              <a:latin typeface="TimesNewRoman"/>
            </a:endParaRPr>
          </a:p>
        </p:txBody>
      </p:sp>
      <p:pic>
        <p:nvPicPr>
          <p:cNvPr id="5" name="Imagem 4" descr="imagesCAMU0I0D.jpg"/>
          <p:cNvPicPr>
            <a:picLocks noChangeAspect="1"/>
          </p:cNvPicPr>
          <p:nvPr/>
        </p:nvPicPr>
        <p:blipFill>
          <a:blip r:embed="rId2"/>
          <a:stretch>
            <a:fillRect/>
          </a:stretch>
        </p:blipFill>
        <p:spPr>
          <a:xfrm>
            <a:off x="5500694" y="4071942"/>
            <a:ext cx="3071834" cy="2452304"/>
          </a:xfrm>
          <a:prstGeom prst="rect">
            <a:avLst/>
          </a:prstGeom>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3"/>
          <p:cNvSpPr>
            <a:spLocks noGrp="1"/>
          </p:cNvSpPr>
          <p:nvPr>
            <p:ph type="title"/>
          </p:nvPr>
        </p:nvSpPr>
        <p:spPr/>
        <p:txBody>
          <a:bodyPr/>
          <a:lstStyle/>
          <a:p>
            <a:r>
              <a:rPr lang="pt-BR" dirty="0" err="1"/>
              <a:t>Radiation</a:t>
            </a:r>
            <a:r>
              <a:rPr lang="pt-BR" dirty="0"/>
              <a:t> </a:t>
            </a:r>
            <a:r>
              <a:rPr lang="pt-BR" dirty="0" err="1"/>
              <a:t>Protection</a:t>
            </a:r>
            <a:r>
              <a:rPr lang="pt-BR" dirty="0"/>
              <a:t> </a:t>
            </a:r>
            <a:r>
              <a:rPr lang="pt-BR" dirty="0" err="1"/>
              <a:t>Program</a:t>
            </a:r>
            <a:r>
              <a:rPr lang="pt-BR" dirty="0"/>
              <a:t> </a:t>
            </a:r>
          </a:p>
        </p:txBody>
      </p:sp>
      <p:sp>
        <p:nvSpPr>
          <p:cNvPr id="3" name="Subtítulo 2"/>
          <p:cNvSpPr>
            <a:spLocks noGrp="1"/>
          </p:cNvSpPr>
          <p:nvPr>
            <p:ph idx="1"/>
          </p:nvPr>
        </p:nvSpPr>
        <p:spPr>
          <a:xfrm>
            <a:off x="282575" y="1066195"/>
            <a:ext cx="7786743" cy="3429000"/>
          </a:xfrm>
        </p:spPr>
        <p:txBody>
          <a:bodyPr>
            <a:normAutofit/>
          </a:bodyPr>
          <a:lstStyle/>
          <a:p>
            <a:pPr lvl="0" algn="just">
              <a:buNone/>
            </a:pPr>
            <a:r>
              <a:rPr lang="es-ES" sz="2800" dirty="0">
                <a:solidFill>
                  <a:srgbClr val="0070C0"/>
                </a:solidFill>
                <a:latin typeface="TimesNewRoman"/>
              </a:rPr>
              <a:t>	</a:t>
            </a:r>
            <a:r>
              <a:rPr lang="en-US" sz="2800" dirty="0">
                <a:solidFill>
                  <a:srgbClr val="0070C0"/>
                </a:solidFill>
                <a:latin typeface="TimesNewRoman"/>
              </a:rPr>
              <a:t>Optimization program (</a:t>
            </a:r>
            <a:r>
              <a:rPr lang="en-US" sz="2800" dirty="0" err="1">
                <a:solidFill>
                  <a:srgbClr val="0070C0"/>
                </a:solidFill>
                <a:latin typeface="TimesNewRoman"/>
              </a:rPr>
              <a:t>cont</a:t>
            </a:r>
            <a:r>
              <a:rPr lang="en-US" sz="2800" dirty="0">
                <a:solidFill>
                  <a:srgbClr val="0070C0"/>
                </a:solidFill>
                <a:latin typeface="TimesNewRoman"/>
              </a:rPr>
              <a:t>):</a:t>
            </a:r>
          </a:p>
          <a:p>
            <a:pPr lvl="0" algn="just">
              <a:buNone/>
            </a:pPr>
            <a:endParaRPr lang="en-US" sz="2800" dirty="0">
              <a:solidFill>
                <a:srgbClr val="0070C0"/>
              </a:solidFill>
              <a:latin typeface="TimesNewRoman"/>
            </a:endParaRPr>
          </a:p>
          <a:p>
            <a:pPr lvl="0" algn="just">
              <a:buFont typeface="Wingdings" panose="05000000000000000000" pitchFamily="2" charset="2"/>
              <a:buChar char="ü"/>
            </a:pPr>
            <a:r>
              <a:rPr lang="en-US" sz="2800" dirty="0">
                <a:solidFill>
                  <a:srgbClr val="0070C0"/>
                </a:solidFill>
                <a:latin typeface="TimesNewRoman"/>
              </a:rPr>
              <a:t>Dose constraints and reference levels will be used to optimize protection and safety;</a:t>
            </a:r>
            <a:endParaRPr lang="es-ES" sz="2800" dirty="0">
              <a:solidFill>
                <a:prstClr val="black"/>
              </a:solidFill>
              <a:latin typeface="TimesNewRoman"/>
            </a:endParaRPr>
          </a:p>
          <a:p>
            <a:pPr algn="l"/>
            <a:endParaRPr lang="es-ES" i="1" baseline="0" dirty="0">
              <a:solidFill>
                <a:schemeClr val="tx1"/>
              </a:solidFill>
              <a:latin typeface="TimesNewRoman"/>
            </a:endParaRPr>
          </a:p>
          <a:p>
            <a:pPr algn="l"/>
            <a:endParaRPr lang="es-ES" dirty="0">
              <a:solidFill>
                <a:schemeClr val="tx1"/>
              </a:solidFill>
              <a:latin typeface="TimesNewRoman"/>
            </a:endParaRPr>
          </a:p>
          <a:p>
            <a:pPr algn="l"/>
            <a:endParaRPr lang="es-ES" dirty="0">
              <a:solidFill>
                <a:schemeClr val="tx1"/>
              </a:solidFill>
              <a:latin typeface="TimesNewRoman"/>
            </a:endParaRPr>
          </a:p>
        </p:txBody>
      </p:sp>
      <p:pic>
        <p:nvPicPr>
          <p:cNvPr id="5" name="Imagem 4" descr="imagesCAFXK6QD.jpg"/>
          <p:cNvPicPr>
            <a:picLocks noChangeAspect="1"/>
          </p:cNvPicPr>
          <p:nvPr/>
        </p:nvPicPr>
        <p:blipFill>
          <a:blip r:embed="rId2"/>
          <a:stretch>
            <a:fillRect/>
          </a:stretch>
        </p:blipFill>
        <p:spPr>
          <a:xfrm>
            <a:off x="5500694" y="3857628"/>
            <a:ext cx="2500330" cy="1298031"/>
          </a:xfrm>
          <a:prstGeom prst="rect">
            <a:avLst/>
          </a:prstGeom>
        </p:spPr>
      </p:pic>
      <p:pic>
        <p:nvPicPr>
          <p:cNvPr id="1026" name="Picture 2"/>
          <p:cNvPicPr>
            <a:picLocks noChangeAspect="1" noChangeArrowheads="1"/>
          </p:cNvPicPr>
          <p:nvPr/>
        </p:nvPicPr>
        <p:blipFill>
          <a:blip r:embed="rId3"/>
          <a:srcRect/>
          <a:stretch>
            <a:fillRect/>
          </a:stretch>
        </p:blipFill>
        <p:spPr bwMode="auto">
          <a:xfrm rot="16200000">
            <a:off x="2376141" y="3535023"/>
            <a:ext cx="3071834" cy="3241271"/>
          </a:xfrm>
          <a:prstGeom prst="rect">
            <a:avLst/>
          </a:prstGeom>
          <a:noFill/>
          <a:ln w="9525">
            <a:noFill/>
            <a:miter lim="800000"/>
            <a:headEnd/>
            <a:tailEnd/>
          </a:ln>
          <a:effectLst/>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3"/>
          <p:cNvSpPr>
            <a:spLocks noGrp="1"/>
          </p:cNvSpPr>
          <p:nvPr>
            <p:ph type="title"/>
          </p:nvPr>
        </p:nvSpPr>
        <p:spPr/>
        <p:txBody>
          <a:bodyPr/>
          <a:lstStyle/>
          <a:p>
            <a:r>
              <a:rPr lang="pt-BR" dirty="0" err="1"/>
              <a:t>Radiation</a:t>
            </a:r>
            <a:r>
              <a:rPr lang="pt-BR" dirty="0"/>
              <a:t> </a:t>
            </a:r>
            <a:r>
              <a:rPr lang="pt-BR" dirty="0" err="1"/>
              <a:t>Protection</a:t>
            </a:r>
            <a:r>
              <a:rPr lang="pt-BR" dirty="0"/>
              <a:t> </a:t>
            </a:r>
            <a:r>
              <a:rPr lang="pt-BR" dirty="0" err="1"/>
              <a:t>Program</a:t>
            </a:r>
            <a:r>
              <a:rPr lang="pt-BR" dirty="0"/>
              <a:t> </a:t>
            </a:r>
          </a:p>
        </p:txBody>
      </p:sp>
      <p:sp>
        <p:nvSpPr>
          <p:cNvPr id="3" name="Subtítulo 2"/>
          <p:cNvSpPr>
            <a:spLocks noGrp="1"/>
          </p:cNvSpPr>
          <p:nvPr>
            <p:ph idx="1"/>
          </p:nvPr>
        </p:nvSpPr>
        <p:spPr>
          <a:xfrm>
            <a:off x="282575" y="1274454"/>
            <a:ext cx="7786743" cy="3786190"/>
          </a:xfrm>
        </p:spPr>
        <p:txBody>
          <a:bodyPr>
            <a:normAutofit/>
          </a:bodyPr>
          <a:lstStyle/>
          <a:p>
            <a:pPr lvl="0" algn="just">
              <a:buNone/>
            </a:pPr>
            <a:r>
              <a:rPr lang="es-ES" sz="2800" dirty="0">
                <a:solidFill>
                  <a:srgbClr val="0070C0"/>
                </a:solidFill>
                <a:latin typeface="TimesNewRoman"/>
              </a:rPr>
              <a:t>	</a:t>
            </a:r>
            <a:r>
              <a:rPr lang="en-US" sz="2800" dirty="0">
                <a:solidFill>
                  <a:srgbClr val="0070C0"/>
                </a:solidFill>
                <a:latin typeface="TimesNewRoman"/>
              </a:rPr>
              <a:t>Optimization program (</a:t>
            </a:r>
            <a:r>
              <a:rPr lang="en-US" sz="2800" dirty="0" err="1">
                <a:solidFill>
                  <a:srgbClr val="0070C0"/>
                </a:solidFill>
                <a:latin typeface="TimesNewRoman"/>
              </a:rPr>
              <a:t>cont</a:t>
            </a:r>
            <a:r>
              <a:rPr lang="en-US" sz="2800" dirty="0">
                <a:solidFill>
                  <a:srgbClr val="0070C0"/>
                </a:solidFill>
                <a:latin typeface="TimesNewRoman"/>
              </a:rPr>
              <a:t>):</a:t>
            </a:r>
          </a:p>
          <a:p>
            <a:pPr lvl="0" algn="just">
              <a:buNone/>
            </a:pPr>
            <a:endParaRPr lang="en-US" sz="2800" dirty="0">
              <a:solidFill>
                <a:srgbClr val="0070C0"/>
              </a:solidFill>
              <a:latin typeface="TimesNewRoman"/>
            </a:endParaRPr>
          </a:p>
          <a:p>
            <a:pPr algn="just"/>
            <a:r>
              <a:rPr lang="en-US" sz="2800" dirty="0">
                <a:solidFill>
                  <a:srgbClr val="0070C0"/>
                </a:solidFill>
                <a:latin typeface="TimesNewRoman"/>
              </a:rPr>
              <a:t>The optimized protection and safety measures must be determined for the current circumstances, taking into account the available options for protection and safety, as well as the nature, probability and magnitude of the exposures;</a:t>
            </a:r>
            <a:endParaRPr lang="es-ES" sz="2800" dirty="0">
              <a:solidFill>
                <a:prstClr val="black"/>
              </a:solidFill>
              <a:latin typeface="TimesNewRoman"/>
            </a:endParaRPr>
          </a:p>
          <a:p>
            <a:pPr algn="l"/>
            <a:endParaRPr lang="es-ES" i="1" baseline="0" dirty="0">
              <a:solidFill>
                <a:schemeClr val="tx1"/>
              </a:solidFill>
              <a:latin typeface="TimesNewRoman"/>
            </a:endParaRPr>
          </a:p>
          <a:p>
            <a:pPr algn="l"/>
            <a:endParaRPr lang="es-ES" dirty="0">
              <a:solidFill>
                <a:schemeClr val="tx1"/>
              </a:solidFill>
              <a:latin typeface="TimesNewRoman"/>
            </a:endParaRPr>
          </a:p>
          <a:p>
            <a:pPr algn="l"/>
            <a:endParaRPr lang="es-ES" dirty="0">
              <a:solidFill>
                <a:schemeClr val="tx1"/>
              </a:solidFill>
              <a:latin typeface="TimesNewRoman"/>
            </a:endParaRPr>
          </a:p>
        </p:txBody>
      </p:sp>
      <p:pic>
        <p:nvPicPr>
          <p:cNvPr id="5" name="Imagem 4" descr="imagesCA42505O.jpg"/>
          <p:cNvPicPr>
            <a:picLocks noChangeAspect="1"/>
          </p:cNvPicPr>
          <p:nvPr/>
        </p:nvPicPr>
        <p:blipFill>
          <a:blip r:embed="rId2"/>
          <a:stretch>
            <a:fillRect/>
          </a:stretch>
        </p:blipFill>
        <p:spPr>
          <a:xfrm>
            <a:off x="5025025" y="4737720"/>
            <a:ext cx="3786214" cy="2120280"/>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3"/>
          <p:cNvSpPr>
            <a:spLocks noGrp="1"/>
          </p:cNvSpPr>
          <p:nvPr>
            <p:ph type="title"/>
          </p:nvPr>
        </p:nvSpPr>
        <p:spPr/>
        <p:txBody>
          <a:bodyPr/>
          <a:lstStyle/>
          <a:p>
            <a:pPr algn="r"/>
            <a:r>
              <a:rPr lang="pt-BR" dirty="0" err="1"/>
              <a:t>Radiation</a:t>
            </a:r>
            <a:r>
              <a:rPr lang="pt-BR" dirty="0"/>
              <a:t> </a:t>
            </a:r>
            <a:r>
              <a:rPr lang="pt-BR" dirty="0" err="1"/>
              <a:t>Protection</a:t>
            </a:r>
            <a:r>
              <a:rPr lang="pt-BR" dirty="0"/>
              <a:t> </a:t>
            </a:r>
            <a:r>
              <a:rPr lang="pt-BR" dirty="0" err="1"/>
              <a:t>Program</a:t>
            </a:r>
            <a:r>
              <a:rPr lang="pt-BR" dirty="0"/>
              <a:t> </a:t>
            </a:r>
          </a:p>
        </p:txBody>
      </p:sp>
      <p:sp>
        <p:nvSpPr>
          <p:cNvPr id="3" name="Subtítulo 2"/>
          <p:cNvSpPr>
            <a:spLocks noGrp="1"/>
          </p:cNvSpPr>
          <p:nvPr>
            <p:ph idx="1"/>
          </p:nvPr>
        </p:nvSpPr>
        <p:spPr>
          <a:xfrm>
            <a:off x="295057" y="692696"/>
            <a:ext cx="7858181" cy="4286256"/>
          </a:xfrm>
        </p:spPr>
        <p:txBody>
          <a:bodyPr>
            <a:normAutofit fontScale="32500" lnSpcReduction="20000"/>
          </a:bodyPr>
          <a:lstStyle/>
          <a:p>
            <a:pPr algn="l"/>
            <a:endParaRPr lang="es-ES" dirty="0">
              <a:solidFill>
                <a:schemeClr val="tx1"/>
              </a:solidFill>
              <a:latin typeface="TimesNewRoman,Bold"/>
            </a:endParaRPr>
          </a:p>
          <a:p>
            <a:pPr algn="l">
              <a:buNone/>
            </a:pPr>
            <a:endParaRPr lang="es-ES" sz="9600" dirty="0">
              <a:solidFill>
                <a:prstClr val="black"/>
              </a:solidFill>
              <a:latin typeface="TimesNewRoman"/>
              <a:ea typeface="+mj-ea"/>
              <a:cs typeface="+mj-cs"/>
            </a:endParaRPr>
          </a:p>
          <a:p>
            <a:pPr>
              <a:buNone/>
            </a:pPr>
            <a:r>
              <a:rPr lang="es-ES" sz="9600" dirty="0">
                <a:solidFill>
                  <a:prstClr val="black"/>
                </a:solidFill>
                <a:latin typeface="TimesNewRoman"/>
                <a:ea typeface="+mj-ea"/>
                <a:cs typeface="+mj-cs"/>
              </a:rPr>
              <a:t>	</a:t>
            </a:r>
            <a:r>
              <a:rPr lang="en-US" sz="9600" dirty="0">
                <a:solidFill>
                  <a:srgbClr val="0070C0"/>
                </a:solidFill>
                <a:latin typeface="TimesNewRoman"/>
                <a:ea typeface="+mj-ea"/>
                <a:cs typeface="+mj-cs"/>
              </a:rPr>
              <a:t>Radiation Protection Program (RPP) contains the following minimum aspects:</a:t>
            </a:r>
          </a:p>
          <a:p>
            <a:pPr>
              <a:buNone/>
            </a:pPr>
            <a:endParaRPr lang="en-US" sz="9600" dirty="0">
              <a:solidFill>
                <a:srgbClr val="0070C0"/>
              </a:solidFill>
              <a:latin typeface="TimesNewRoman"/>
              <a:ea typeface="+mj-ea"/>
              <a:cs typeface="+mj-cs"/>
            </a:endParaRPr>
          </a:p>
          <a:p>
            <a:r>
              <a:rPr lang="en-US" sz="9600" dirty="0">
                <a:solidFill>
                  <a:srgbClr val="0070C0"/>
                </a:solidFill>
                <a:latin typeface="TimesNewRoman"/>
                <a:ea typeface="+mj-ea"/>
                <a:cs typeface="+mj-cs"/>
              </a:rPr>
              <a:t>Assigning responsibility for safety and occupational radiation protection to different levels of management;</a:t>
            </a:r>
            <a:endParaRPr lang="pt-BR" sz="9600" dirty="0">
              <a:solidFill>
                <a:schemeClr val="tx1"/>
              </a:solidFill>
              <a:latin typeface="TimesNewRoman"/>
            </a:endParaRPr>
          </a:p>
          <a:p>
            <a:pPr algn="just">
              <a:buFont typeface="Wingdings" pitchFamily="2" charset="2"/>
              <a:buChar char="ü"/>
            </a:pPr>
            <a:endParaRPr lang="es-ES" dirty="0">
              <a:solidFill>
                <a:schemeClr val="tx1"/>
              </a:solidFill>
              <a:latin typeface="TimesNewRoman"/>
            </a:endParaRPr>
          </a:p>
          <a:p>
            <a:pPr algn="l"/>
            <a:endParaRPr lang="es-ES" i="1" baseline="0" dirty="0">
              <a:solidFill>
                <a:schemeClr val="tx1"/>
              </a:solidFill>
              <a:latin typeface="TimesNewRoman"/>
            </a:endParaRPr>
          </a:p>
          <a:p>
            <a:pPr algn="l"/>
            <a:endParaRPr lang="es-ES" dirty="0">
              <a:solidFill>
                <a:schemeClr val="tx1"/>
              </a:solidFill>
              <a:latin typeface="TimesNewRoman"/>
            </a:endParaRPr>
          </a:p>
          <a:p>
            <a:pPr algn="l"/>
            <a:endParaRPr lang="es-ES" dirty="0">
              <a:solidFill>
                <a:schemeClr val="tx1"/>
              </a:solidFill>
              <a:latin typeface="TimesNewRoman"/>
            </a:endParaRPr>
          </a:p>
        </p:txBody>
      </p:sp>
      <p:pic>
        <p:nvPicPr>
          <p:cNvPr id="5" name="Imagem 4" descr="imagesCAI7TIH2.jpg"/>
          <p:cNvPicPr>
            <a:picLocks noChangeAspect="1"/>
          </p:cNvPicPr>
          <p:nvPr/>
        </p:nvPicPr>
        <p:blipFill>
          <a:blip r:embed="rId2"/>
          <a:stretch>
            <a:fillRect/>
          </a:stretch>
        </p:blipFill>
        <p:spPr>
          <a:xfrm>
            <a:off x="4517775" y="4293096"/>
            <a:ext cx="2143125" cy="2143125"/>
          </a:xfrm>
          <a:prstGeom prst="rect">
            <a:avLst/>
          </a:prstGeom>
        </p:spPr>
      </p:pic>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3"/>
          <p:cNvSpPr>
            <a:spLocks noGrp="1"/>
          </p:cNvSpPr>
          <p:nvPr>
            <p:ph type="title"/>
          </p:nvPr>
        </p:nvSpPr>
        <p:spPr/>
        <p:txBody>
          <a:bodyPr/>
          <a:lstStyle/>
          <a:p>
            <a:r>
              <a:rPr lang="pt-BR" dirty="0" err="1"/>
              <a:t>Radiation</a:t>
            </a:r>
            <a:r>
              <a:rPr lang="pt-BR" dirty="0"/>
              <a:t> </a:t>
            </a:r>
            <a:r>
              <a:rPr lang="pt-BR" dirty="0" err="1"/>
              <a:t>Protection</a:t>
            </a:r>
            <a:r>
              <a:rPr lang="pt-BR" dirty="0"/>
              <a:t> </a:t>
            </a:r>
            <a:r>
              <a:rPr lang="pt-BR" dirty="0" err="1"/>
              <a:t>Program</a:t>
            </a:r>
            <a:r>
              <a:rPr lang="pt-BR" dirty="0"/>
              <a:t> </a:t>
            </a:r>
          </a:p>
        </p:txBody>
      </p:sp>
      <p:sp>
        <p:nvSpPr>
          <p:cNvPr id="3" name="Subtítulo 2"/>
          <p:cNvSpPr>
            <a:spLocks noGrp="1"/>
          </p:cNvSpPr>
          <p:nvPr>
            <p:ph idx="1"/>
          </p:nvPr>
        </p:nvSpPr>
        <p:spPr>
          <a:xfrm>
            <a:off x="282575" y="1556792"/>
            <a:ext cx="7786743" cy="4429132"/>
          </a:xfrm>
        </p:spPr>
        <p:txBody>
          <a:bodyPr>
            <a:normAutofit/>
          </a:bodyPr>
          <a:lstStyle/>
          <a:p>
            <a:pPr lvl="0" algn="just">
              <a:buNone/>
            </a:pPr>
            <a:r>
              <a:rPr lang="en-US" sz="2800" dirty="0">
                <a:solidFill>
                  <a:srgbClr val="0070C0"/>
                </a:solidFill>
                <a:latin typeface="TimesNewRoman"/>
              </a:rPr>
              <a:t>Optimization program (</a:t>
            </a:r>
            <a:r>
              <a:rPr lang="en-US" sz="2800" dirty="0" err="1">
                <a:solidFill>
                  <a:srgbClr val="0070C0"/>
                </a:solidFill>
                <a:latin typeface="TimesNewRoman"/>
              </a:rPr>
              <a:t>cont</a:t>
            </a:r>
            <a:r>
              <a:rPr lang="en-US" sz="2800" dirty="0">
                <a:solidFill>
                  <a:srgbClr val="0070C0"/>
                </a:solidFill>
                <a:latin typeface="TimesNewRoman"/>
              </a:rPr>
              <a:t>):</a:t>
            </a:r>
          </a:p>
          <a:p>
            <a:pPr lvl="0" algn="just">
              <a:buNone/>
            </a:pPr>
            <a:endParaRPr lang="en-US" sz="2800" dirty="0">
              <a:solidFill>
                <a:srgbClr val="0070C0"/>
              </a:solidFill>
              <a:latin typeface="TimesNewRoman"/>
            </a:endParaRPr>
          </a:p>
          <a:p>
            <a:pPr algn="just"/>
            <a:r>
              <a:rPr lang="en-US" sz="2800" dirty="0">
                <a:solidFill>
                  <a:srgbClr val="0070C0"/>
                </a:solidFill>
                <a:latin typeface="TimesNewRoman"/>
              </a:rPr>
              <a:t>The criteria, based on the results of the optimization, will be established by restricting the probability and magnitude of the exposures through measures to prevent accidents and to mitigate the consequences of those that occur.</a:t>
            </a:r>
            <a:endParaRPr lang="es-ES" sz="2800" dirty="0">
              <a:solidFill>
                <a:prstClr val="black"/>
              </a:solidFill>
              <a:latin typeface="TimesNewRoman"/>
            </a:endParaRPr>
          </a:p>
          <a:p>
            <a:pPr algn="l"/>
            <a:endParaRPr lang="es-ES" i="1" baseline="0" dirty="0">
              <a:solidFill>
                <a:schemeClr val="tx1"/>
              </a:solidFill>
              <a:latin typeface="TimesNewRoman"/>
            </a:endParaRPr>
          </a:p>
          <a:p>
            <a:pPr algn="l"/>
            <a:endParaRPr lang="es-ES" dirty="0">
              <a:solidFill>
                <a:schemeClr val="tx1"/>
              </a:solidFill>
              <a:latin typeface="TimesNewRoman"/>
            </a:endParaRPr>
          </a:p>
          <a:p>
            <a:pPr algn="l"/>
            <a:endParaRPr lang="es-ES" dirty="0">
              <a:solidFill>
                <a:schemeClr val="tx1"/>
              </a:solidFill>
              <a:latin typeface="TimesNewRoman"/>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3"/>
          <p:cNvSpPr>
            <a:spLocks noGrp="1"/>
          </p:cNvSpPr>
          <p:nvPr>
            <p:ph type="title"/>
          </p:nvPr>
        </p:nvSpPr>
        <p:spPr/>
        <p:txBody>
          <a:bodyPr/>
          <a:lstStyle/>
          <a:p>
            <a:r>
              <a:rPr lang="pt-BR" dirty="0" err="1"/>
              <a:t>Radiation</a:t>
            </a:r>
            <a:r>
              <a:rPr lang="pt-BR" dirty="0"/>
              <a:t> </a:t>
            </a:r>
            <a:r>
              <a:rPr lang="pt-BR" dirty="0" err="1"/>
              <a:t>Protection</a:t>
            </a:r>
            <a:r>
              <a:rPr lang="pt-BR" dirty="0"/>
              <a:t> </a:t>
            </a:r>
            <a:r>
              <a:rPr lang="pt-BR" dirty="0" err="1"/>
              <a:t>Program</a:t>
            </a:r>
            <a:r>
              <a:rPr lang="pt-BR" dirty="0"/>
              <a:t> </a:t>
            </a:r>
          </a:p>
        </p:txBody>
      </p:sp>
      <p:sp>
        <p:nvSpPr>
          <p:cNvPr id="3" name="Subtítulo 2"/>
          <p:cNvSpPr>
            <a:spLocks noGrp="1"/>
          </p:cNvSpPr>
          <p:nvPr>
            <p:ph idx="1"/>
          </p:nvPr>
        </p:nvSpPr>
        <p:spPr>
          <a:xfrm>
            <a:off x="231878" y="1344750"/>
            <a:ext cx="8593137" cy="3571876"/>
          </a:xfrm>
        </p:spPr>
        <p:txBody>
          <a:bodyPr>
            <a:normAutofit/>
          </a:bodyPr>
          <a:lstStyle/>
          <a:p>
            <a:pPr algn="l"/>
            <a:endParaRPr lang="es-ES" dirty="0">
              <a:solidFill>
                <a:schemeClr val="tx1"/>
              </a:solidFill>
              <a:latin typeface="TimesNewRoman,Bold"/>
            </a:endParaRPr>
          </a:p>
          <a:p>
            <a:pPr>
              <a:buNone/>
            </a:pPr>
            <a:r>
              <a:rPr lang="en-US" sz="2900" dirty="0">
                <a:solidFill>
                  <a:srgbClr val="0070C0"/>
                </a:solidFill>
                <a:ea typeface="+mj-ea"/>
                <a:cs typeface="+mj-cs"/>
              </a:rPr>
              <a:t>In addition…</a:t>
            </a:r>
          </a:p>
          <a:p>
            <a:pPr>
              <a:buNone/>
            </a:pPr>
            <a:endParaRPr lang="en-US" sz="2900" dirty="0">
              <a:solidFill>
                <a:srgbClr val="0070C0"/>
              </a:solidFill>
              <a:ea typeface="+mj-ea"/>
              <a:cs typeface="+mj-cs"/>
            </a:endParaRPr>
          </a:p>
          <a:p>
            <a:r>
              <a:rPr lang="en-US" sz="2900" dirty="0">
                <a:solidFill>
                  <a:srgbClr val="0070C0"/>
                </a:solidFill>
                <a:ea typeface="+mj-ea"/>
                <a:cs typeface="+mj-cs"/>
              </a:rPr>
              <a:t>The designation of controlled or supervised areas, with the use of warning symbols, such as that recommended by the International Standards Organization;</a:t>
            </a:r>
            <a:endParaRPr lang="es-ES" sz="2900" dirty="0">
              <a:solidFill>
                <a:srgbClr val="0070C0"/>
              </a:solidFill>
              <a:ea typeface="+mj-ea"/>
              <a:cs typeface="+mj-cs"/>
            </a:endParaRPr>
          </a:p>
          <a:p>
            <a:pPr algn="l">
              <a:buFont typeface="Arial" pitchFamily="34" charset="0"/>
              <a:buChar char="•"/>
            </a:pPr>
            <a:endParaRPr lang="es-ES" sz="2900" dirty="0">
              <a:solidFill>
                <a:srgbClr val="0070C0"/>
              </a:solidFill>
              <a:ea typeface="+mj-ea"/>
              <a:cs typeface="+mj-cs"/>
            </a:endParaRPr>
          </a:p>
          <a:p>
            <a:pPr algn="l">
              <a:buFont typeface="Arial" pitchFamily="34" charset="0"/>
              <a:buChar char="•"/>
            </a:pPr>
            <a:endParaRPr lang="es-ES" sz="9600" dirty="0">
              <a:solidFill>
                <a:srgbClr val="0070C0"/>
              </a:solidFill>
              <a:latin typeface="TimesNewRoman"/>
              <a:ea typeface="+mj-ea"/>
              <a:cs typeface="+mj-cs"/>
            </a:endParaRPr>
          </a:p>
          <a:p>
            <a:pPr algn="l">
              <a:buFont typeface="Arial" pitchFamily="34" charset="0"/>
              <a:buChar char="•"/>
            </a:pPr>
            <a:endParaRPr lang="es-ES" sz="9600" dirty="0">
              <a:solidFill>
                <a:srgbClr val="0070C0"/>
              </a:solidFill>
              <a:latin typeface="TimesNewRoman"/>
              <a:ea typeface="+mj-ea"/>
              <a:cs typeface="+mj-cs"/>
            </a:endParaRPr>
          </a:p>
          <a:p>
            <a:pPr algn="l">
              <a:buFont typeface="Arial" pitchFamily="34" charset="0"/>
              <a:buChar char="•"/>
            </a:pPr>
            <a:endParaRPr lang="es-ES" sz="9600" dirty="0">
              <a:solidFill>
                <a:srgbClr val="0070C0"/>
              </a:solidFill>
              <a:latin typeface="TimesNewRoman"/>
              <a:ea typeface="+mj-ea"/>
              <a:cs typeface="+mj-cs"/>
            </a:endParaRPr>
          </a:p>
          <a:p>
            <a:pPr algn="l"/>
            <a:endParaRPr lang="pt-BR" sz="9600" dirty="0">
              <a:solidFill>
                <a:schemeClr val="tx1"/>
              </a:solidFill>
              <a:latin typeface="TimesNewRoman"/>
            </a:endParaRPr>
          </a:p>
          <a:p>
            <a:pPr algn="just">
              <a:buFont typeface="Wingdings" pitchFamily="2" charset="2"/>
              <a:buChar char="ü"/>
            </a:pPr>
            <a:endParaRPr lang="es-ES" dirty="0">
              <a:solidFill>
                <a:schemeClr val="tx1"/>
              </a:solidFill>
              <a:latin typeface="TimesNewRoman"/>
            </a:endParaRPr>
          </a:p>
          <a:p>
            <a:pPr algn="l"/>
            <a:endParaRPr lang="es-ES" i="1" baseline="0" dirty="0">
              <a:solidFill>
                <a:schemeClr val="tx1"/>
              </a:solidFill>
              <a:latin typeface="TimesNewRoman"/>
            </a:endParaRPr>
          </a:p>
          <a:p>
            <a:pPr algn="l"/>
            <a:endParaRPr lang="es-ES" dirty="0">
              <a:solidFill>
                <a:schemeClr val="tx1"/>
              </a:solidFill>
              <a:latin typeface="TimesNewRoman"/>
            </a:endParaRPr>
          </a:p>
          <a:p>
            <a:pPr algn="l"/>
            <a:endParaRPr lang="es-ES" dirty="0">
              <a:solidFill>
                <a:schemeClr val="tx1"/>
              </a:solidFill>
              <a:latin typeface="TimesNewRoman"/>
            </a:endParaRPr>
          </a:p>
        </p:txBody>
      </p:sp>
      <p:pic>
        <p:nvPicPr>
          <p:cNvPr id="7" name="Imagem 6" descr="newradiationsymbol_300x200.gif"/>
          <p:cNvPicPr>
            <a:picLocks noChangeAspect="1"/>
          </p:cNvPicPr>
          <p:nvPr/>
        </p:nvPicPr>
        <p:blipFill>
          <a:blip r:embed="rId2"/>
          <a:stretch>
            <a:fillRect/>
          </a:stretch>
        </p:blipFill>
        <p:spPr>
          <a:xfrm>
            <a:off x="2843808" y="5229200"/>
            <a:ext cx="2035983" cy="1357322"/>
          </a:xfrm>
          <a:prstGeom prst="rect">
            <a:avLst/>
          </a:prstGeom>
        </p:spPr>
      </p:pic>
      <p:pic>
        <p:nvPicPr>
          <p:cNvPr id="8" name="Imagem 7" descr="symbol1.bmp"/>
          <p:cNvPicPr>
            <a:picLocks noChangeAspect="1"/>
          </p:cNvPicPr>
          <p:nvPr/>
        </p:nvPicPr>
        <p:blipFill>
          <a:blip r:embed="rId3"/>
          <a:stretch>
            <a:fillRect/>
          </a:stretch>
        </p:blipFill>
        <p:spPr>
          <a:xfrm>
            <a:off x="5796136" y="5264644"/>
            <a:ext cx="1907468" cy="1428760"/>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3"/>
          <p:cNvSpPr>
            <a:spLocks noGrp="1"/>
          </p:cNvSpPr>
          <p:nvPr>
            <p:ph type="title"/>
          </p:nvPr>
        </p:nvSpPr>
        <p:spPr/>
        <p:txBody>
          <a:bodyPr/>
          <a:lstStyle/>
          <a:p>
            <a:r>
              <a:rPr lang="pt-BR" dirty="0" err="1"/>
              <a:t>Radiation</a:t>
            </a:r>
            <a:r>
              <a:rPr lang="pt-BR" dirty="0"/>
              <a:t> </a:t>
            </a:r>
            <a:r>
              <a:rPr lang="pt-BR" dirty="0" err="1"/>
              <a:t>Protection</a:t>
            </a:r>
            <a:r>
              <a:rPr lang="pt-BR" dirty="0"/>
              <a:t> </a:t>
            </a:r>
            <a:r>
              <a:rPr lang="pt-BR" dirty="0" err="1"/>
              <a:t>Program</a:t>
            </a:r>
            <a:r>
              <a:rPr lang="pt-BR" dirty="0"/>
              <a:t> </a:t>
            </a:r>
          </a:p>
        </p:txBody>
      </p:sp>
      <p:sp>
        <p:nvSpPr>
          <p:cNvPr id="3" name="Subtítulo 2"/>
          <p:cNvSpPr>
            <a:spLocks noGrp="1"/>
          </p:cNvSpPr>
          <p:nvPr>
            <p:ph idx="1"/>
          </p:nvPr>
        </p:nvSpPr>
        <p:spPr>
          <a:xfrm>
            <a:off x="289471" y="1772816"/>
            <a:ext cx="3444847" cy="1857364"/>
          </a:xfrm>
        </p:spPr>
        <p:txBody>
          <a:bodyPr>
            <a:normAutofit fontScale="85000" lnSpcReduction="20000"/>
          </a:bodyPr>
          <a:lstStyle/>
          <a:p>
            <a:pPr algn="l"/>
            <a:endParaRPr lang="es-ES" dirty="0">
              <a:solidFill>
                <a:schemeClr val="tx1"/>
              </a:solidFill>
              <a:latin typeface="TimesNewRoman,Bold"/>
            </a:endParaRPr>
          </a:p>
          <a:p>
            <a:r>
              <a:rPr lang="en-US" dirty="0">
                <a:latin typeface="TimesNewRoman"/>
              </a:rPr>
              <a:t>Example of designation of controlled and supervised zones;</a:t>
            </a:r>
            <a:endParaRPr lang="es-ES" sz="9600" dirty="0">
              <a:latin typeface="TimesNewRoman"/>
              <a:ea typeface="+mj-ea"/>
              <a:cs typeface="+mj-cs"/>
            </a:endParaRPr>
          </a:p>
          <a:p>
            <a:pPr algn="l">
              <a:buFont typeface="Arial" pitchFamily="34" charset="0"/>
              <a:buChar char="•"/>
            </a:pPr>
            <a:endParaRPr lang="es-ES" sz="9600" dirty="0">
              <a:latin typeface="TimesNewRoman"/>
              <a:ea typeface="+mj-ea"/>
              <a:cs typeface="+mj-cs"/>
            </a:endParaRPr>
          </a:p>
          <a:p>
            <a:pPr algn="l">
              <a:buFont typeface="Arial" pitchFamily="34" charset="0"/>
              <a:buChar char="•"/>
            </a:pPr>
            <a:endParaRPr lang="es-ES" sz="9600" dirty="0">
              <a:solidFill>
                <a:srgbClr val="0070C0"/>
              </a:solidFill>
              <a:latin typeface="TimesNewRoman"/>
              <a:ea typeface="+mj-ea"/>
              <a:cs typeface="+mj-cs"/>
            </a:endParaRPr>
          </a:p>
          <a:p>
            <a:pPr algn="l">
              <a:buFont typeface="Arial" pitchFamily="34" charset="0"/>
              <a:buChar char="•"/>
            </a:pPr>
            <a:endParaRPr lang="es-ES" sz="9600" dirty="0">
              <a:solidFill>
                <a:srgbClr val="0070C0"/>
              </a:solidFill>
              <a:latin typeface="TimesNewRoman"/>
              <a:ea typeface="+mj-ea"/>
              <a:cs typeface="+mj-cs"/>
            </a:endParaRPr>
          </a:p>
          <a:p>
            <a:pPr algn="l">
              <a:buFont typeface="Arial" pitchFamily="34" charset="0"/>
              <a:buChar char="•"/>
            </a:pPr>
            <a:endParaRPr lang="es-ES" sz="9600" dirty="0">
              <a:solidFill>
                <a:srgbClr val="0070C0"/>
              </a:solidFill>
              <a:latin typeface="TimesNewRoman"/>
              <a:ea typeface="+mj-ea"/>
              <a:cs typeface="+mj-cs"/>
            </a:endParaRPr>
          </a:p>
          <a:p>
            <a:pPr algn="l">
              <a:buFont typeface="Arial" pitchFamily="34" charset="0"/>
              <a:buChar char="•"/>
            </a:pPr>
            <a:endParaRPr lang="es-ES" sz="9600" dirty="0">
              <a:solidFill>
                <a:srgbClr val="0070C0"/>
              </a:solidFill>
              <a:latin typeface="TimesNewRoman"/>
              <a:ea typeface="+mj-ea"/>
              <a:cs typeface="+mj-cs"/>
            </a:endParaRPr>
          </a:p>
          <a:p>
            <a:pPr algn="l"/>
            <a:endParaRPr lang="pt-BR" sz="9600" dirty="0">
              <a:solidFill>
                <a:schemeClr val="tx1"/>
              </a:solidFill>
              <a:latin typeface="TimesNewRoman"/>
            </a:endParaRPr>
          </a:p>
          <a:p>
            <a:pPr algn="just">
              <a:buFont typeface="Wingdings" pitchFamily="2" charset="2"/>
              <a:buChar char="ü"/>
            </a:pPr>
            <a:endParaRPr lang="es-ES" dirty="0">
              <a:solidFill>
                <a:schemeClr val="tx1"/>
              </a:solidFill>
              <a:latin typeface="TimesNewRoman"/>
            </a:endParaRPr>
          </a:p>
          <a:p>
            <a:pPr algn="l"/>
            <a:endParaRPr lang="es-ES" i="1" baseline="0" dirty="0">
              <a:solidFill>
                <a:schemeClr val="tx1"/>
              </a:solidFill>
              <a:latin typeface="TimesNewRoman"/>
            </a:endParaRPr>
          </a:p>
          <a:p>
            <a:pPr algn="l"/>
            <a:endParaRPr lang="es-ES" dirty="0">
              <a:solidFill>
                <a:schemeClr val="tx1"/>
              </a:solidFill>
              <a:latin typeface="TimesNewRoman"/>
            </a:endParaRPr>
          </a:p>
          <a:p>
            <a:pPr algn="l"/>
            <a:endParaRPr lang="es-ES" dirty="0">
              <a:solidFill>
                <a:schemeClr val="tx1"/>
              </a:solidFill>
              <a:latin typeface="TimesNewRoman"/>
            </a:endParaRPr>
          </a:p>
        </p:txBody>
      </p:sp>
      <p:pic>
        <p:nvPicPr>
          <p:cNvPr id="2050" name="Picture 2"/>
          <p:cNvPicPr>
            <a:picLocks noChangeAspect="1" noChangeArrowheads="1"/>
          </p:cNvPicPr>
          <p:nvPr/>
        </p:nvPicPr>
        <p:blipFill>
          <a:blip r:embed="rId2"/>
          <a:srcRect/>
          <a:stretch>
            <a:fillRect/>
          </a:stretch>
        </p:blipFill>
        <p:spPr bwMode="auto">
          <a:xfrm>
            <a:off x="4071934" y="1506167"/>
            <a:ext cx="5072066" cy="5351833"/>
          </a:xfrm>
          <a:prstGeom prst="rect">
            <a:avLst/>
          </a:prstGeom>
          <a:noFill/>
          <a:ln w="9525">
            <a:noFill/>
            <a:miter lim="800000"/>
            <a:headEnd/>
            <a:tailEnd/>
          </a:ln>
          <a:effectLst/>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3"/>
          <p:cNvSpPr>
            <a:spLocks noGrp="1"/>
          </p:cNvSpPr>
          <p:nvPr>
            <p:ph type="title"/>
          </p:nvPr>
        </p:nvSpPr>
        <p:spPr/>
        <p:txBody>
          <a:bodyPr/>
          <a:lstStyle/>
          <a:p>
            <a:r>
              <a:rPr lang="pt-BR" dirty="0" err="1"/>
              <a:t>Radiation</a:t>
            </a:r>
            <a:r>
              <a:rPr lang="pt-BR" dirty="0"/>
              <a:t> </a:t>
            </a:r>
            <a:r>
              <a:rPr lang="pt-BR" dirty="0" err="1"/>
              <a:t>Protection</a:t>
            </a:r>
            <a:r>
              <a:rPr lang="pt-BR" dirty="0"/>
              <a:t> </a:t>
            </a:r>
            <a:r>
              <a:rPr lang="pt-BR" dirty="0" err="1"/>
              <a:t>Program</a:t>
            </a:r>
            <a:r>
              <a:rPr lang="pt-BR" dirty="0"/>
              <a:t> </a:t>
            </a:r>
          </a:p>
        </p:txBody>
      </p:sp>
      <p:sp>
        <p:nvSpPr>
          <p:cNvPr id="3" name="Subtítulo 2"/>
          <p:cNvSpPr>
            <a:spLocks noGrp="1"/>
          </p:cNvSpPr>
          <p:nvPr>
            <p:ph idx="1"/>
          </p:nvPr>
        </p:nvSpPr>
        <p:spPr>
          <a:xfrm>
            <a:off x="417516" y="1035839"/>
            <a:ext cx="3574669" cy="4786322"/>
          </a:xfrm>
        </p:spPr>
        <p:txBody>
          <a:bodyPr>
            <a:normAutofit fontScale="92500"/>
          </a:bodyPr>
          <a:lstStyle/>
          <a:p>
            <a:pPr algn="l"/>
            <a:endParaRPr lang="es-ES" dirty="0">
              <a:solidFill>
                <a:schemeClr val="tx1"/>
              </a:solidFill>
              <a:latin typeface="TimesNewRoman,Bold"/>
            </a:endParaRPr>
          </a:p>
          <a:p>
            <a:pPr>
              <a:buNone/>
            </a:pPr>
            <a:r>
              <a:rPr lang="en-US" sz="3400" dirty="0">
                <a:solidFill>
                  <a:srgbClr val="0070C0"/>
                </a:solidFill>
                <a:ea typeface="+mj-ea"/>
                <a:cs typeface="+mj-cs"/>
              </a:rPr>
              <a:t>In addition…</a:t>
            </a:r>
          </a:p>
          <a:p>
            <a:pPr>
              <a:buNone/>
            </a:pPr>
            <a:endParaRPr lang="en-US" sz="3400" dirty="0">
              <a:solidFill>
                <a:srgbClr val="0070C0"/>
              </a:solidFill>
              <a:ea typeface="+mj-ea"/>
              <a:cs typeface="+mj-cs"/>
            </a:endParaRPr>
          </a:p>
          <a:p>
            <a:r>
              <a:rPr lang="en-US" sz="3400" dirty="0">
                <a:solidFill>
                  <a:srgbClr val="0070C0"/>
                </a:solidFill>
                <a:ea typeface="+mj-ea"/>
                <a:cs typeface="+mj-cs"/>
              </a:rPr>
              <a:t>The appropriate instructions at access points and other suitable places within the zones;</a:t>
            </a:r>
            <a:endParaRPr lang="es-ES" sz="3400" dirty="0">
              <a:solidFill>
                <a:srgbClr val="0070C0"/>
              </a:solidFill>
              <a:ea typeface="+mj-ea"/>
              <a:cs typeface="+mj-cs"/>
            </a:endParaRPr>
          </a:p>
        </p:txBody>
      </p:sp>
      <p:pic>
        <p:nvPicPr>
          <p:cNvPr id="18" name="Picture 7"/>
          <p:cNvPicPr>
            <a:picLocks noChangeAspect="1" noChangeArrowheads="1"/>
          </p:cNvPicPr>
          <p:nvPr/>
        </p:nvPicPr>
        <p:blipFill>
          <a:blip r:embed="rId2"/>
          <a:srcRect l="5667" t="9885" r="1750"/>
          <a:stretch>
            <a:fillRect/>
          </a:stretch>
        </p:blipFill>
        <p:spPr bwMode="gray">
          <a:xfrm>
            <a:off x="6143636" y="2143116"/>
            <a:ext cx="2714644" cy="1525918"/>
          </a:xfrm>
          <a:prstGeom prst="rect">
            <a:avLst/>
          </a:prstGeom>
          <a:noFill/>
          <a:ln w="25400">
            <a:solidFill>
              <a:srgbClr val="990033"/>
            </a:solidFill>
            <a:miter lim="800000"/>
            <a:headEnd/>
            <a:tailEnd/>
          </a:ln>
        </p:spPr>
      </p:pic>
      <p:pic>
        <p:nvPicPr>
          <p:cNvPr id="19" name="Picture 4"/>
          <p:cNvPicPr>
            <a:picLocks noChangeArrowheads="1"/>
          </p:cNvPicPr>
          <p:nvPr/>
        </p:nvPicPr>
        <p:blipFill>
          <a:blip r:embed="rId3"/>
          <a:srcRect/>
          <a:stretch>
            <a:fillRect/>
          </a:stretch>
        </p:blipFill>
        <p:spPr bwMode="auto">
          <a:xfrm>
            <a:off x="4587984" y="3880155"/>
            <a:ext cx="1714512" cy="2143140"/>
          </a:xfrm>
          <a:prstGeom prst="rect">
            <a:avLst/>
          </a:prstGeom>
          <a:noFill/>
          <a:ln w="25400">
            <a:solidFill>
              <a:srgbClr val="990033"/>
            </a:solidFill>
            <a:miter lim="800000"/>
            <a:headEnd/>
            <a:tailEnd/>
          </a:ln>
        </p:spPr>
      </p:pic>
      <p:pic>
        <p:nvPicPr>
          <p:cNvPr id="20" name="Picture 5"/>
          <p:cNvPicPr>
            <a:picLocks noChangeArrowheads="1"/>
          </p:cNvPicPr>
          <p:nvPr/>
        </p:nvPicPr>
        <p:blipFill>
          <a:blip r:embed="rId4"/>
          <a:srcRect/>
          <a:stretch>
            <a:fillRect/>
          </a:stretch>
        </p:blipFill>
        <p:spPr bwMode="auto">
          <a:xfrm>
            <a:off x="7312924" y="4293096"/>
            <a:ext cx="1571636" cy="2143140"/>
          </a:xfrm>
          <a:prstGeom prst="rect">
            <a:avLst/>
          </a:prstGeom>
          <a:noFill/>
          <a:ln w="25400">
            <a:solidFill>
              <a:srgbClr val="990033"/>
            </a:solidFill>
            <a:miter lim="800000"/>
            <a:headEnd/>
            <a:tailEnd/>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3"/>
          <p:cNvSpPr>
            <a:spLocks noGrp="1"/>
          </p:cNvSpPr>
          <p:nvPr>
            <p:ph type="title"/>
          </p:nvPr>
        </p:nvSpPr>
        <p:spPr/>
        <p:txBody>
          <a:bodyPr/>
          <a:lstStyle/>
          <a:p>
            <a:r>
              <a:rPr lang="pt-BR" dirty="0" err="1"/>
              <a:t>Radiation</a:t>
            </a:r>
            <a:r>
              <a:rPr lang="pt-BR" dirty="0"/>
              <a:t> </a:t>
            </a:r>
            <a:r>
              <a:rPr lang="pt-BR" dirty="0" err="1"/>
              <a:t>Protection</a:t>
            </a:r>
            <a:r>
              <a:rPr lang="pt-BR" dirty="0"/>
              <a:t> </a:t>
            </a:r>
            <a:r>
              <a:rPr lang="pt-BR" dirty="0" err="1"/>
              <a:t>Program</a:t>
            </a:r>
            <a:r>
              <a:rPr lang="pt-BR" dirty="0"/>
              <a:t> </a:t>
            </a:r>
          </a:p>
        </p:txBody>
      </p:sp>
      <p:sp>
        <p:nvSpPr>
          <p:cNvPr id="3" name="Subtítulo 2"/>
          <p:cNvSpPr>
            <a:spLocks noGrp="1"/>
          </p:cNvSpPr>
          <p:nvPr>
            <p:ph idx="1"/>
          </p:nvPr>
        </p:nvSpPr>
        <p:spPr>
          <a:xfrm>
            <a:off x="532128" y="1196753"/>
            <a:ext cx="8296303" cy="5661248"/>
          </a:xfrm>
        </p:spPr>
        <p:txBody>
          <a:bodyPr>
            <a:normAutofit fontScale="25000" lnSpcReduction="20000"/>
          </a:bodyPr>
          <a:lstStyle/>
          <a:p>
            <a:pPr algn="l"/>
            <a:endParaRPr lang="es-ES" dirty="0">
              <a:solidFill>
                <a:schemeClr val="tx1"/>
              </a:solidFill>
              <a:latin typeface="TimesNewRoman,Bold"/>
            </a:endParaRPr>
          </a:p>
          <a:p>
            <a:pPr algn="l"/>
            <a:endParaRPr lang="pt-BR" i="1" dirty="0">
              <a:solidFill>
                <a:schemeClr val="tx1"/>
              </a:solidFill>
              <a:latin typeface="TimesNewRoman"/>
            </a:endParaRPr>
          </a:p>
          <a:p>
            <a:pPr lvl="0" algn="just">
              <a:buNone/>
            </a:pPr>
            <a:r>
              <a:rPr lang="en-US" sz="9600" dirty="0">
                <a:solidFill>
                  <a:srgbClr val="0070C0"/>
                </a:solidFill>
                <a:latin typeface="TimesNewRoman"/>
              </a:rPr>
              <a:t>In addition…</a:t>
            </a:r>
          </a:p>
          <a:p>
            <a:pPr lvl="0" algn="just">
              <a:buNone/>
            </a:pPr>
            <a:endParaRPr lang="en-US" sz="9600" dirty="0">
              <a:solidFill>
                <a:srgbClr val="0070C0"/>
              </a:solidFill>
              <a:latin typeface="TimesNewRoman"/>
            </a:endParaRPr>
          </a:p>
          <a:p>
            <a:pPr lvl="0" algn="just">
              <a:buNone/>
            </a:pPr>
            <a:r>
              <a:rPr lang="en-US" sz="9600" dirty="0">
                <a:solidFill>
                  <a:srgbClr val="0070C0"/>
                </a:solidFill>
                <a:latin typeface="TimesNewRoman"/>
              </a:rPr>
              <a:t>The local rules that workers must follow and work supervisors;</a:t>
            </a:r>
          </a:p>
          <a:p>
            <a:pPr lvl="0" algn="just">
              <a:buNone/>
            </a:pPr>
            <a:r>
              <a:rPr lang="en-US" sz="9600" dirty="0">
                <a:solidFill>
                  <a:srgbClr val="0070C0"/>
                </a:solidFill>
                <a:latin typeface="TimesNewRoman"/>
              </a:rPr>
              <a:t>Example of local rules:</a:t>
            </a:r>
          </a:p>
          <a:p>
            <a:pPr lvl="0" algn="just">
              <a:buNone/>
            </a:pPr>
            <a:endParaRPr lang="en-US" sz="9600" dirty="0">
              <a:solidFill>
                <a:srgbClr val="0070C0"/>
              </a:solidFill>
              <a:latin typeface="TimesNewRoman"/>
            </a:endParaRPr>
          </a:p>
          <a:p>
            <a:pPr lvl="0" algn="just">
              <a:buNone/>
            </a:pPr>
            <a:endParaRPr lang="en-US" sz="9600" dirty="0">
              <a:solidFill>
                <a:srgbClr val="0070C0"/>
              </a:solidFill>
              <a:latin typeface="TimesNewRoman"/>
            </a:endParaRPr>
          </a:p>
          <a:p>
            <a:pPr algn="just"/>
            <a:r>
              <a:rPr lang="en-US" sz="9600" dirty="0">
                <a:solidFill>
                  <a:srgbClr val="0070C0"/>
                </a:solidFill>
                <a:latin typeface="TimesNewRoman"/>
              </a:rPr>
              <a:t>Do not allow access to pregnant women in the Nuclear Medicine Service;</a:t>
            </a:r>
          </a:p>
          <a:p>
            <a:pPr algn="just"/>
            <a:r>
              <a:rPr lang="en-US" sz="9600" dirty="0">
                <a:solidFill>
                  <a:srgbClr val="0070C0"/>
                </a:solidFill>
                <a:latin typeface="TimesNewRoman"/>
              </a:rPr>
              <a:t>The handling of radiopharmaceuticals should always be done using gloves;</a:t>
            </a:r>
          </a:p>
          <a:p>
            <a:pPr algn="just"/>
            <a:r>
              <a:rPr lang="en-US" sz="9600" dirty="0">
                <a:solidFill>
                  <a:srgbClr val="0070C0"/>
                </a:solidFill>
                <a:latin typeface="TimesNewRoman"/>
              </a:rPr>
              <a:t>Preparation of activities to be administered to each patient should always be done in the manipulation area;</a:t>
            </a:r>
            <a:endParaRPr lang="es-ES" dirty="0">
              <a:solidFill>
                <a:schemeClr val="tx1"/>
              </a:solidFill>
              <a:latin typeface="TimesNewRoman"/>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3"/>
          <p:cNvSpPr>
            <a:spLocks noGrp="1"/>
          </p:cNvSpPr>
          <p:nvPr>
            <p:ph type="title"/>
          </p:nvPr>
        </p:nvSpPr>
        <p:spPr/>
        <p:txBody>
          <a:bodyPr/>
          <a:lstStyle/>
          <a:p>
            <a:r>
              <a:rPr lang="pt-BR" dirty="0" err="1"/>
              <a:t>Radiation</a:t>
            </a:r>
            <a:r>
              <a:rPr lang="pt-BR" dirty="0"/>
              <a:t> </a:t>
            </a:r>
            <a:r>
              <a:rPr lang="pt-BR" dirty="0" err="1"/>
              <a:t>Protection</a:t>
            </a:r>
            <a:r>
              <a:rPr lang="pt-BR" dirty="0"/>
              <a:t> </a:t>
            </a:r>
            <a:r>
              <a:rPr lang="pt-BR" dirty="0" err="1"/>
              <a:t>Program</a:t>
            </a:r>
            <a:r>
              <a:rPr lang="pt-BR" dirty="0"/>
              <a:t> </a:t>
            </a:r>
          </a:p>
        </p:txBody>
      </p:sp>
      <p:sp>
        <p:nvSpPr>
          <p:cNvPr id="3" name="Subtítulo 2"/>
          <p:cNvSpPr>
            <a:spLocks noGrp="1"/>
          </p:cNvSpPr>
          <p:nvPr>
            <p:ph idx="1"/>
          </p:nvPr>
        </p:nvSpPr>
        <p:spPr>
          <a:xfrm>
            <a:off x="274638" y="860425"/>
            <a:ext cx="8869362" cy="5899150"/>
          </a:xfrm>
        </p:spPr>
        <p:txBody>
          <a:bodyPr>
            <a:normAutofit fontScale="32500" lnSpcReduction="20000"/>
          </a:bodyPr>
          <a:lstStyle/>
          <a:p>
            <a:pPr algn="l"/>
            <a:endParaRPr lang="es-ES" dirty="0">
              <a:solidFill>
                <a:schemeClr val="tx1"/>
              </a:solidFill>
              <a:latin typeface="TimesNewRoman,Bold"/>
            </a:endParaRPr>
          </a:p>
          <a:p>
            <a:pPr algn="l"/>
            <a:endParaRPr lang="pt-BR" i="1" dirty="0">
              <a:solidFill>
                <a:schemeClr val="tx1"/>
              </a:solidFill>
              <a:latin typeface="TimesNewRoman"/>
            </a:endParaRPr>
          </a:p>
          <a:p>
            <a:pPr lvl="0" algn="just">
              <a:buNone/>
            </a:pPr>
            <a:endParaRPr lang="es-ES" sz="9600" i="1" dirty="0">
              <a:solidFill>
                <a:srgbClr val="0070C0"/>
              </a:solidFill>
              <a:latin typeface="TimesNewRoman"/>
            </a:endParaRPr>
          </a:p>
          <a:p>
            <a:r>
              <a:rPr lang="en-US" sz="9600" i="1" dirty="0">
                <a:solidFill>
                  <a:srgbClr val="0070C0"/>
                </a:solidFill>
                <a:latin typeface="TimesNewRoman"/>
              </a:rPr>
              <a:t>The intake of food within the Service is prohibited;</a:t>
            </a:r>
          </a:p>
          <a:p>
            <a:r>
              <a:rPr lang="en-US" sz="9600" i="1" dirty="0">
                <a:solidFill>
                  <a:srgbClr val="0070C0"/>
                </a:solidFill>
                <a:latin typeface="TimesNewRoman"/>
              </a:rPr>
              <a:t>Clothing must consist of a shirt, long pants, long-sleeved jacket and shoes;</a:t>
            </a:r>
          </a:p>
          <a:p>
            <a:r>
              <a:rPr lang="en-US" sz="9600" i="1" dirty="0">
                <a:solidFill>
                  <a:srgbClr val="0070C0"/>
                </a:solidFill>
                <a:latin typeface="TimesNewRoman"/>
              </a:rPr>
              <a:t>Employees must have their hair collected;</a:t>
            </a:r>
          </a:p>
          <a:p>
            <a:r>
              <a:rPr lang="en-US" sz="9600" i="1" dirty="0">
                <a:solidFill>
                  <a:srgbClr val="0070C0"/>
                </a:solidFill>
                <a:latin typeface="TimesNewRoman"/>
              </a:rPr>
              <a:t>Employees must not wear rings, watches, bracelets, etc.</a:t>
            </a:r>
          </a:p>
          <a:p>
            <a:r>
              <a:rPr lang="en-US" sz="9600" i="1" dirty="0">
                <a:solidFill>
                  <a:srgbClr val="0070C0"/>
                </a:solidFill>
                <a:latin typeface="TimesNewRoman"/>
              </a:rPr>
              <a:t>To decontaminate the work surfaces at the beginning and at the end of the working day;</a:t>
            </a:r>
          </a:p>
          <a:p>
            <a:r>
              <a:rPr lang="en-US" sz="9600" i="1" dirty="0">
                <a:solidFill>
                  <a:srgbClr val="0070C0"/>
                </a:solidFill>
                <a:latin typeface="TimesNewRoman"/>
              </a:rPr>
              <a:t>Perform daily monitoring of contamination in the hands of service personnel; …”</a:t>
            </a:r>
            <a:endParaRPr lang="es-ES" dirty="0">
              <a:solidFill>
                <a:schemeClr val="tx1"/>
              </a:solidFill>
              <a:latin typeface="TimesNewRoman"/>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3"/>
          <p:cNvSpPr>
            <a:spLocks noGrp="1"/>
          </p:cNvSpPr>
          <p:nvPr>
            <p:ph type="title"/>
          </p:nvPr>
        </p:nvSpPr>
        <p:spPr/>
        <p:txBody>
          <a:bodyPr/>
          <a:lstStyle/>
          <a:p>
            <a:r>
              <a:rPr lang="pt-BR" dirty="0" err="1"/>
              <a:t>Radiation</a:t>
            </a:r>
            <a:r>
              <a:rPr lang="pt-BR" dirty="0"/>
              <a:t> </a:t>
            </a:r>
            <a:r>
              <a:rPr lang="pt-BR" dirty="0" err="1"/>
              <a:t>Protection</a:t>
            </a:r>
            <a:r>
              <a:rPr lang="pt-BR" dirty="0"/>
              <a:t> </a:t>
            </a:r>
            <a:r>
              <a:rPr lang="pt-BR" dirty="0" err="1"/>
              <a:t>Program</a:t>
            </a:r>
            <a:r>
              <a:rPr lang="pt-BR" dirty="0"/>
              <a:t> </a:t>
            </a:r>
          </a:p>
        </p:txBody>
      </p:sp>
      <p:sp>
        <p:nvSpPr>
          <p:cNvPr id="3" name="Subtítulo 2"/>
          <p:cNvSpPr>
            <a:spLocks noGrp="1"/>
          </p:cNvSpPr>
          <p:nvPr>
            <p:ph idx="1"/>
          </p:nvPr>
        </p:nvSpPr>
        <p:spPr>
          <a:xfrm>
            <a:off x="223838" y="894705"/>
            <a:ext cx="8593137" cy="2248543"/>
          </a:xfrm>
        </p:spPr>
        <p:txBody>
          <a:bodyPr>
            <a:normAutofit fontScale="47500" lnSpcReduction="20000"/>
          </a:bodyPr>
          <a:lstStyle/>
          <a:p>
            <a:pPr algn="l"/>
            <a:endParaRPr lang="es-ES" dirty="0">
              <a:solidFill>
                <a:schemeClr val="tx1"/>
              </a:solidFill>
              <a:latin typeface="TimesNewRoman,Bold"/>
            </a:endParaRPr>
          </a:p>
          <a:p>
            <a:pPr algn="just">
              <a:buFont typeface="Arial" pitchFamily="34" charset="0"/>
              <a:buChar char="•"/>
            </a:pPr>
            <a:r>
              <a:rPr lang="en-US" sz="6700" dirty="0">
                <a:solidFill>
                  <a:srgbClr val="0070C0"/>
                </a:solidFill>
                <a:latin typeface="TimesNewRoman"/>
              </a:rPr>
              <a:t>The provisions for radiological surveillance of workers and working places, including the acquisition and maintenance of radiation protection instruments;</a:t>
            </a:r>
            <a:endParaRPr lang="es-ES" sz="6700" dirty="0">
              <a:solidFill>
                <a:schemeClr val="tx1"/>
              </a:solidFill>
              <a:latin typeface="TimesNewRoman"/>
            </a:endParaRPr>
          </a:p>
          <a:p>
            <a:pPr algn="l"/>
            <a:endParaRPr lang="es-ES" dirty="0">
              <a:solidFill>
                <a:schemeClr val="tx1"/>
              </a:solidFill>
              <a:latin typeface="TimesNewRoman"/>
            </a:endParaRPr>
          </a:p>
        </p:txBody>
      </p:sp>
      <p:pic>
        <p:nvPicPr>
          <p:cNvPr id="5" name="Imagem 4" descr="imagesCAZKH3N3.jpg"/>
          <p:cNvPicPr>
            <a:picLocks noChangeAspect="1"/>
          </p:cNvPicPr>
          <p:nvPr/>
        </p:nvPicPr>
        <p:blipFill>
          <a:blip r:embed="rId2"/>
          <a:stretch>
            <a:fillRect/>
          </a:stretch>
        </p:blipFill>
        <p:spPr>
          <a:xfrm>
            <a:off x="1500166" y="3786190"/>
            <a:ext cx="2889252" cy="1857376"/>
          </a:xfrm>
          <a:prstGeom prst="rect">
            <a:avLst/>
          </a:prstGeom>
        </p:spPr>
      </p:pic>
      <p:pic>
        <p:nvPicPr>
          <p:cNvPr id="6" name="Imagem 5" descr="imagesCAYO4GZT.jpg"/>
          <p:cNvPicPr>
            <a:picLocks noChangeAspect="1"/>
          </p:cNvPicPr>
          <p:nvPr/>
        </p:nvPicPr>
        <p:blipFill>
          <a:blip r:embed="rId3"/>
          <a:stretch>
            <a:fillRect/>
          </a:stretch>
        </p:blipFill>
        <p:spPr>
          <a:xfrm>
            <a:off x="5286380" y="3714752"/>
            <a:ext cx="2314575" cy="1981200"/>
          </a:xfrm>
          <a:prstGeom prst="rect">
            <a:avLst/>
          </a:prstGeom>
        </p:spPr>
      </p:pic>
    </p:spTree>
  </p:cSld>
  <p:clrMapOvr>
    <a:masterClrMapping/>
  </p:clrMapOvr>
</p:sld>
</file>

<file path=ppt/theme/theme1.xml><?xml version="1.0" encoding="utf-8"?>
<a:theme xmlns:a="http://schemas.openxmlformats.org/drawingml/2006/main" name="Tema4">
  <a:themeElements>
    <a:clrScheme name="">
      <a:dk1>
        <a:srgbClr val="000000"/>
      </a:dk1>
      <a:lt1>
        <a:srgbClr val="F9F0DF"/>
      </a:lt1>
      <a:dk2>
        <a:srgbClr val="003399"/>
      </a:dk2>
      <a:lt2>
        <a:srgbClr val="000000"/>
      </a:lt2>
      <a:accent1>
        <a:srgbClr val="99CCFF"/>
      </a:accent1>
      <a:accent2>
        <a:srgbClr val="8681B8"/>
      </a:accent2>
      <a:accent3>
        <a:srgbClr val="FBF6EC"/>
      </a:accent3>
      <a:accent4>
        <a:srgbClr val="000000"/>
      </a:accent4>
      <a:accent5>
        <a:srgbClr val="CAE2FF"/>
      </a:accent5>
      <a:accent6>
        <a:srgbClr val="7974A6"/>
      </a:accent6>
      <a:hlink>
        <a:srgbClr val="003399"/>
      </a:hlink>
      <a:folHlink>
        <a:srgbClr val="3366CC"/>
      </a:folHlink>
    </a:clrScheme>
    <a:fontScheme name="IAEAlight">
      <a:majorFont>
        <a:latin typeface="Arial"/>
        <a:ea typeface=""/>
        <a:cs typeface=""/>
      </a:majorFont>
      <a:minorFont>
        <a:latin typeface="Arial"/>
        <a:ea typeface=""/>
        <a:cs typeface=""/>
      </a:minorFont>
    </a:fontScheme>
    <a:fmtScheme name="Escritório">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17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spAutoFit/>
      </a:bodyPr>
      <a:lstStyle>
        <a:defPPr marL="952500" marR="0" indent="-285750" algn="l" defTabSz="914400" rtl="0" eaLnBrk="1" fontAlgn="base" latinLnBrk="0" hangingPunct="1">
          <a:lnSpc>
            <a:spcPct val="100000"/>
          </a:lnSpc>
          <a:spcBef>
            <a:spcPct val="30000"/>
          </a:spcBef>
          <a:spcAft>
            <a:spcPct val="0"/>
          </a:spcAft>
          <a:buClrTx/>
          <a:buSzTx/>
          <a:buFontTx/>
          <a:buChar char="•"/>
          <a:tabLst/>
          <a:defRPr kumimoji="0" lang="en-US" sz="2400" b="1" i="0" u="none" strike="noStrike" cap="none" normalizeH="0" baseline="0" smtClean="0">
            <a:ln>
              <a:noFill/>
            </a:ln>
            <a:solidFill>
              <a:schemeClr val="tx2"/>
            </a:solidFill>
            <a:effectLst/>
            <a:latin typeface="Arial" charset="0"/>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17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spAutoFit/>
      </a:bodyPr>
      <a:lstStyle>
        <a:defPPr marL="952500" marR="0" indent="-285750" algn="l" defTabSz="914400" rtl="0" eaLnBrk="1" fontAlgn="base" latinLnBrk="0" hangingPunct="1">
          <a:lnSpc>
            <a:spcPct val="100000"/>
          </a:lnSpc>
          <a:spcBef>
            <a:spcPct val="30000"/>
          </a:spcBef>
          <a:spcAft>
            <a:spcPct val="0"/>
          </a:spcAft>
          <a:buClrTx/>
          <a:buSzTx/>
          <a:buFontTx/>
          <a:buChar char="•"/>
          <a:tabLst/>
          <a:defRPr kumimoji="0" lang="en-US" sz="2400" b="1" i="0" u="none" strike="noStrike" cap="none" normalizeH="0" baseline="0" smtClean="0">
            <a:ln>
              <a:noFill/>
            </a:ln>
            <a:solidFill>
              <a:schemeClr val="tx2"/>
            </a:solidFill>
            <a:effectLst/>
            <a:latin typeface="Arial" charset="0"/>
          </a:defRPr>
        </a:defPPr>
      </a:lstStyle>
    </a:lnDef>
  </a:objectDefaults>
  <a:extraClrSchemeLst>
    <a:extraClrScheme>
      <a:clrScheme name="IAEAlight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IAEAlight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IAEAlight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IAEAlight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IAEAlight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IAEAlight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IAEAlight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Tema do Office">
  <a:themeElements>
    <a:clrScheme name="Escritório">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Escritório">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Escritório">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Tema4</Template>
  <TotalTime>2983</TotalTime>
  <Words>606</Words>
  <Application>Microsoft Office PowerPoint</Application>
  <PresentationFormat>Presentación en pantalla (4:3)</PresentationFormat>
  <Paragraphs>226</Paragraphs>
  <Slides>30</Slides>
  <Notes>1</Notes>
  <HiddenSlides>0</HiddenSlides>
  <MMClips>0</MMClips>
  <ScaleCrop>false</ScaleCrop>
  <HeadingPairs>
    <vt:vector size="6" baseType="variant">
      <vt:variant>
        <vt:lpstr>Fuentes usadas</vt:lpstr>
      </vt:variant>
      <vt:variant>
        <vt:i4>5</vt:i4>
      </vt:variant>
      <vt:variant>
        <vt:lpstr>Tema</vt:lpstr>
      </vt:variant>
      <vt:variant>
        <vt:i4>1</vt:i4>
      </vt:variant>
      <vt:variant>
        <vt:lpstr>Títulos de diapositiva</vt:lpstr>
      </vt:variant>
      <vt:variant>
        <vt:i4>30</vt:i4>
      </vt:variant>
    </vt:vector>
  </HeadingPairs>
  <TitlesOfParts>
    <vt:vector size="36" baseType="lpstr">
      <vt:lpstr>Arial</vt:lpstr>
      <vt:lpstr>Calibri</vt:lpstr>
      <vt:lpstr>TimesNewRoman</vt:lpstr>
      <vt:lpstr>TimesNewRoman,Bold</vt:lpstr>
      <vt:lpstr>Wingdings</vt:lpstr>
      <vt:lpstr>Tema4</vt:lpstr>
      <vt:lpstr>Presentación de PowerPoint</vt:lpstr>
      <vt:lpstr>Presentación de PowerPoint</vt:lpstr>
      <vt:lpstr>Radiation Protection Program </vt:lpstr>
      <vt:lpstr>Radiation Protection Program </vt:lpstr>
      <vt:lpstr>Radiation Protection Program </vt:lpstr>
      <vt:lpstr>Radiation Protection Program </vt:lpstr>
      <vt:lpstr>Radiation Protection Program </vt:lpstr>
      <vt:lpstr>Radiation Protection Program </vt:lpstr>
      <vt:lpstr>Radiation Protection Program </vt:lpstr>
      <vt:lpstr>Radiation Protection Program </vt:lpstr>
      <vt:lpstr>Radiation Protection Program </vt:lpstr>
      <vt:lpstr>Radiation Protection Program </vt:lpstr>
      <vt:lpstr>Radiation Protection Program </vt:lpstr>
      <vt:lpstr>Radiation Protection Program </vt:lpstr>
      <vt:lpstr>Radiation Protection Program </vt:lpstr>
      <vt:lpstr>Radiation Protection Program </vt:lpstr>
      <vt:lpstr>Radiation Protection Program </vt:lpstr>
      <vt:lpstr>Radiation Protection Program </vt:lpstr>
      <vt:lpstr>Radiation Protection Program </vt:lpstr>
      <vt:lpstr>Radiation Protection Program </vt:lpstr>
      <vt:lpstr>Radiation Protection Program </vt:lpstr>
      <vt:lpstr>Radiation Protection Program </vt:lpstr>
      <vt:lpstr>Radiation Protection Program </vt:lpstr>
      <vt:lpstr>Radiation Protection Program </vt:lpstr>
      <vt:lpstr>Radiation Protection Program </vt:lpstr>
      <vt:lpstr>Radiation Protection Program </vt:lpstr>
      <vt:lpstr>Radiation Protection Program </vt:lpstr>
      <vt:lpstr>Radiation Protection Program </vt:lpstr>
      <vt:lpstr>Radiation Protection Program </vt:lpstr>
      <vt:lpstr>Radiation Protection Program </vt:lpstr>
    </vt:vector>
  </TitlesOfParts>
  <Company>Hewlett-Packard Company</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rgutterres</dc:creator>
  <cp:lastModifiedBy>Luis Jova</cp:lastModifiedBy>
  <cp:revision>95</cp:revision>
  <dcterms:created xsi:type="dcterms:W3CDTF">2012-05-30T22:24:54Z</dcterms:created>
  <dcterms:modified xsi:type="dcterms:W3CDTF">2019-04-17T22:28:53Z</dcterms:modified>
</cp:coreProperties>
</file>